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</p:sldMasterIdLst>
  <p:sldIdLst>
    <p:sldId id="258" r:id="rId2"/>
    <p:sldId id="257" r:id="rId3"/>
  </p:sldIdLst>
  <p:sldSz cx="7559675" cy="1069181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ilroy" panose="00000500000000000000" pitchFamily="50" charset="-52"/>
      <p:regular r:id="rId8"/>
      <p:bold r:id="rId9"/>
      <p:italic r:id="rId10"/>
      <p:boldItalic r:id="rId11"/>
    </p:embeddedFont>
    <p:embeddedFont>
      <p:font typeface="GILROY-SEMIBOLD" panose="00000700000000000000" pitchFamily="50" charset="-52"/>
      <p:regular r:id="rId12"/>
      <p:bold r:id="rId13"/>
    </p:embeddedFont>
    <p:embeddedFont>
      <p:font typeface="GILROY-SEMIBOLD" panose="00000700000000000000" pitchFamily="50" charset="-52"/>
      <p:regular r:id="rId12"/>
      <p:bold r:id="rId13"/>
    </p:embeddedFont>
    <p:embeddedFont>
      <p:font typeface="Verdana" panose="020B0604030504040204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49" userDrawn="1">
          <p15:clr>
            <a:srgbClr val="A4A3A4"/>
          </p15:clr>
        </p15:guide>
        <p15:guide id="2" orient="horz" pos="238" userDrawn="1">
          <p15:clr>
            <a:srgbClr val="A4A3A4"/>
          </p15:clr>
        </p15:guide>
        <p15:guide id="3" pos="4513" userDrawn="1">
          <p15:clr>
            <a:srgbClr val="A4A3A4"/>
          </p15:clr>
        </p15:guide>
        <p15:guide id="4" orient="horz" pos="6475" userDrawn="1">
          <p15:clr>
            <a:srgbClr val="A4A3A4"/>
          </p15:clr>
        </p15:guide>
        <p15:guide id="5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42"/>
    <p:restoredTop sz="95673"/>
  </p:normalViewPr>
  <p:slideViewPr>
    <p:cSldViewPr snapToGrid="0" showGuides="1">
      <p:cViewPr>
        <p:scale>
          <a:sx n="125" d="100"/>
          <a:sy n="125" d="100"/>
        </p:scale>
        <p:origin x="926" y="-5045"/>
      </p:cViewPr>
      <p:guideLst>
        <p:guide pos="249"/>
        <p:guide orient="horz" pos="238"/>
        <p:guide pos="4513"/>
        <p:guide orient="horz" pos="6475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customXml" Target="../customXml/item2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customXml" Target="../customXml/item1.xml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арья Протасова" userId="fe1d05fe6aaea5cd" providerId="LiveId" clId="{CCE3706B-4916-4BF4-8514-35A6A397D457}"/>
    <pc:docChg chg="modSld">
      <pc:chgData name="Дарья Протасова" userId="fe1d05fe6aaea5cd" providerId="LiveId" clId="{CCE3706B-4916-4BF4-8514-35A6A397D457}" dt="2023-09-27T15:03:25.445" v="0" actId="20577"/>
      <pc:docMkLst>
        <pc:docMk/>
      </pc:docMkLst>
      <pc:sldChg chg="modSp">
        <pc:chgData name="Дарья Протасова" userId="fe1d05fe6aaea5cd" providerId="LiveId" clId="{CCE3706B-4916-4BF4-8514-35A6A397D457}" dt="2023-09-27T15:03:25.445" v="0" actId="20577"/>
        <pc:sldMkLst>
          <pc:docMk/>
          <pc:sldMk cId="3193826975" sldId="257"/>
        </pc:sldMkLst>
        <pc:spChg chg="mod">
          <ac:chgData name="Дарья Протасова" userId="fe1d05fe6aaea5cd" providerId="LiveId" clId="{CCE3706B-4916-4BF4-8514-35A6A397D457}" dt="2023-09-27T15:03:25.445" v="0" actId="20577"/>
          <ac:spMkLst>
            <pc:docMk/>
            <pc:sldMk cId="3193826975" sldId="257"/>
            <ac:spMk id="44" creationId="{0C2165D4-5545-49B0-B148-93125E61D58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77984" y="9909729"/>
            <a:ext cx="1763924" cy="569240"/>
          </a:xfrm>
          <a:prstGeom prst="rect">
            <a:avLst/>
          </a:prstGeom>
        </p:spPr>
        <p:txBody>
          <a:bodyPr/>
          <a:lstStyle/>
          <a:p>
            <a:fld id="{38598B20-47A8-464E-8309-B50511363BF1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82889" y="9909729"/>
            <a:ext cx="2393897" cy="5692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417767" y="9909729"/>
            <a:ext cx="1763924" cy="569240"/>
          </a:xfrm>
          <a:prstGeom prst="rect">
            <a:avLst/>
          </a:prstGeom>
        </p:spPr>
        <p:txBody>
          <a:bodyPr/>
          <a:lstStyle/>
          <a:p>
            <a:fld id="{F1E79B14-5030-F24D-B632-25AF29BC7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96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70">
            <a:extLst>
              <a:ext uri="{FF2B5EF4-FFF2-40B4-BE49-F238E27FC236}">
                <a16:creationId xmlns:a16="http://schemas.microsoft.com/office/drawing/2014/main" id="{AD491757-F94C-0F5C-10DF-C699EA1EA059}"/>
              </a:ext>
            </a:extLst>
          </p:cNvPr>
          <p:cNvSpPr/>
          <p:nvPr userDrawn="1"/>
        </p:nvSpPr>
        <p:spPr>
          <a:xfrm>
            <a:off x="-52710600" y="-27671148"/>
            <a:ext cx="5216060" cy="3549367"/>
          </a:xfrm>
          <a:prstGeom prst="roundRect">
            <a:avLst>
              <a:gd name="adj" fmla="val 4235"/>
            </a:avLst>
          </a:prstGeom>
          <a:solidFill>
            <a:srgbClr val="002142"/>
          </a:solidFill>
          <a:ln>
            <a:noFill/>
          </a:ln>
          <a:effectLst>
            <a:outerShdw blurRad="317500" dist="38100" dir="5400000" algn="t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: скругленные углы 70">
            <a:extLst>
              <a:ext uri="{FF2B5EF4-FFF2-40B4-BE49-F238E27FC236}">
                <a16:creationId xmlns:a16="http://schemas.microsoft.com/office/drawing/2014/main" id="{BE8AC8B2-86F1-73CB-8FED-5826F596A9DA}"/>
              </a:ext>
            </a:extLst>
          </p:cNvPr>
          <p:cNvSpPr/>
          <p:nvPr userDrawn="1"/>
        </p:nvSpPr>
        <p:spPr>
          <a:xfrm>
            <a:off x="55079743" y="26822738"/>
            <a:ext cx="5216060" cy="3549367"/>
          </a:xfrm>
          <a:prstGeom prst="roundRect">
            <a:avLst>
              <a:gd name="adj" fmla="val 4235"/>
            </a:avLst>
          </a:prstGeom>
          <a:solidFill>
            <a:srgbClr val="002142"/>
          </a:solidFill>
          <a:ln>
            <a:noFill/>
          </a:ln>
          <a:effectLst>
            <a:outerShdw blurRad="317500" dist="38100" dir="5400000" algn="t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47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756007" rtl="0" eaLnBrk="1" latinLnBrk="0" hangingPunct="1"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503" indent="-283503" algn="l" defTabSz="756007" rtl="0" eaLnBrk="1" latinLnBrk="0" hangingPunct="1">
        <a:spcBef>
          <a:spcPct val="20000"/>
        </a:spcBef>
        <a:buFont typeface="Arial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14256" indent="-236252" algn="l" defTabSz="756007" rtl="0" eaLnBrk="1" latinLnBrk="0" hangingPunct="1">
        <a:spcBef>
          <a:spcPct val="20000"/>
        </a:spcBef>
        <a:buFont typeface="Arial" pitchFamily="34" charset="0"/>
        <a:buChar char="–"/>
        <a:defRPr sz="2315" kern="1200">
          <a:solidFill>
            <a:schemeClr val="tx1"/>
          </a:solidFill>
          <a:latin typeface="+mn-lt"/>
          <a:ea typeface="+mn-ea"/>
          <a:cs typeface="+mn-cs"/>
        </a:defRPr>
      </a:lvl2pPr>
      <a:lvl3pPr marL="945009" indent="-189002" algn="l" defTabSz="756007" rtl="0" eaLnBrk="1" latinLnBrk="0" hangingPunct="1">
        <a:spcBef>
          <a:spcPct val="20000"/>
        </a:spcBef>
        <a:buFont typeface="Arial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12" indent="-189002" algn="l" defTabSz="756007" rtl="0" eaLnBrk="1" latinLnBrk="0" hangingPunct="1">
        <a:spcBef>
          <a:spcPct val="20000"/>
        </a:spcBef>
        <a:buFont typeface="Arial" pitchFamily="34" charset="0"/>
        <a:buChar char="–"/>
        <a:defRPr sz="1654" kern="1200">
          <a:solidFill>
            <a:schemeClr val="tx1"/>
          </a:solidFill>
          <a:latin typeface="+mn-lt"/>
          <a:ea typeface="+mn-ea"/>
          <a:cs typeface="+mn-cs"/>
        </a:defRPr>
      </a:lvl4pPr>
      <a:lvl5pPr marL="1701016" indent="-189002" algn="l" defTabSz="756007" rtl="0" eaLnBrk="1" latinLnBrk="0" hangingPunct="1">
        <a:spcBef>
          <a:spcPct val="20000"/>
        </a:spcBef>
        <a:buFont typeface="Arial" pitchFamily="34" charset="0"/>
        <a:buChar char="»"/>
        <a:defRPr sz="1654" kern="1200">
          <a:solidFill>
            <a:schemeClr val="tx1"/>
          </a:solidFill>
          <a:latin typeface="+mn-lt"/>
          <a:ea typeface="+mn-ea"/>
          <a:cs typeface="+mn-cs"/>
        </a:defRPr>
      </a:lvl5pPr>
      <a:lvl6pPr marL="2079019" indent="-189002" algn="l" defTabSz="756007" rtl="0" eaLnBrk="1" latinLnBrk="0" hangingPunct="1">
        <a:spcBef>
          <a:spcPct val="20000"/>
        </a:spcBef>
        <a:buFont typeface="Arial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6pPr>
      <a:lvl7pPr marL="2457023" indent="-189002" algn="l" defTabSz="756007" rtl="0" eaLnBrk="1" latinLnBrk="0" hangingPunct="1">
        <a:spcBef>
          <a:spcPct val="20000"/>
        </a:spcBef>
        <a:buFont typeface="Arial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7pPr>
      <a:lvl8pPr marL="2835027" indent="-189002" algn="l" defTabSz="756007" rtl="0" eaLnBrk="1" latinLnBrk="0" hangingPunct="1">
        <a:spcBef>
          <a:spcPct val="20000"/>
        </a:spcBef>
        <a:buFont typeface="Arial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8pPr>
      <a:lvl9pPr marL="3213030" indent="-189002" algn="l" defTabSz="756007" rtl="0" eaLnBrk="1" latinLnBrk="0" hangingPunct="1">
        <a:spcBef>
          <a:spcPct val="20000"/>
        </a:spcBef>
        <a:buFont typeface="Arial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5600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04" algn="l" defTabSz="75600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07" algn="l" defTabSz="75600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10" algn="l" defTabSz="75600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14" algn="l" defTabSz="75600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18" algn="l" defTabSz="75600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21" algn="l" defTabSz="75600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24" algn="l" defTabSz="75600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028" algn="l" defTabSz="75600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4" userDrawn="1">
          <p15:clr>
            <a:srgbClr val="F26B43"/>
          </p15:clr>
        </p15:guide>
        <p15:guide id="2" pos="136" userDrawn="1">
          <p15:clr>
            <a:srgbClr val="F26B43"/>
          </p15:clr>
        </p15:guide>
        <p15:guide id="3" pos="4626" userDrawn="1">
          <p15:clr>
            <a:srgbClr val="F26B43"/>
          </p15:clr>
        </p15:guide>
        <p15:guide id="4" orient="horz" pos="65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hyperlink" Target="mailto:info@slsoft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1F21E4D-0B02-EE6A-91E7-68248F03EDD8}"/>
              </a:ext>
            </a:extLst>
          </p:cNvPr>
          <p:cNvGrpSpPr/>
          <p:nvPr/>
        </p:nvGrpSpPr>
        <p:grpSpPr>
          <a:xfrm>
            <a:off x="424496" y="384483"/>
            <a:ext cx="2775904" cy="503827"/>
            <a:chOff x="496888" y="765304"/>
            <a:chExt cx="5321815" cy="965909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C310CACC-2BED-129A-6234-0A54B7F5FC03}"/>
                </a:ext>
              </a:extLst>
            </p:cNvPr>
            <p:cNvGrpSpPr/>
            <p:nvPr/>
          </p:nvGrpSpPr>
          <p:grpSpPr>
            <a:xfrm>
              <a:off x="496888" y="765304"/>
              <a:ext cx="2629062" cy="965909"/>
              <a:chOff x="496888" y="765304"/>
              <a:chExt cx="2629062" cy="965909"/>
            </a:xfrm>
          </p:grpSpPr>
          <p:sp>
            <p:nvSpPr>
              <p:cNvPr id="28" name="Полилиния 82">
                <a:extLst>
                  <a:ext uri="{FF2B5EF4-FFF2-40B4-BE49-F238E27FC236}">
                    <a16:creationId xmlns:a16="http://schemas.microsoft.com/office/drawing/2014/main" id="{86225953-9E5C-BD21-1876-404C4FFFBB08}"/>
                  </a:ext>
                </a:extLst>
              </p:cNvPr>
              <p:cNvSpPr/>
              <p:nvPr/>
            </p:nvSpPr>
            <p:spPr>
              <a:xfrm>
                <a:off x="828163" y="1122219"/>
                <a:ext cx="320384" cy="608994"/>
              </a:xfrm>
              <a:custGeom>
                <a:avLst/>
                <a:gdLst>
                  <a:gd name="connsiteX0" fmla="*/ 267432 w 320384"/>
                  <a:gd name="connsiteY0" fmla="*/ 0 h 608994"/>
                  <a:gd name="connsiteX1" fmla="*/ 320385 w 320384"/>
                  <a:gd name="connsiteY1" fmla="*/ 112544 h 608994"/>
                  <a:gd name="connsiteX2" fmla="*/ 320385 w 320384"/>
                  <a:gd name="connsiteY2" fmla="*/ 264470 h 608994"/>
                  <a:gd name="connsiteX3" fmla="*/ 296047 w 320384"/>
                  <a:gd name="connsiteY3" fmla="*/ 326273 h 608994"/>
                  <a:gd name="connsiteX4" fmla="*/ 180111 w 320384"/>
                  <a:gd name="connsiteY4" fmla="*/ 442652 h 608994"/>
                  <a:gd name="connsiteX5" fmla="*/ 18892 w 320384"/>
                  <a:gd name="connsiteY5" fmla="*/ 603723 h 608994"/>
                  <a:gd name="connsiteX6" fmla="*/ 18007 w 320384"/>
                  <a:gd name="connsiteY6" fmla="*/ 604608 h 608994"/>
                  <a:gd name="connsiteX7" fmla="*/ 5912 w 320384"/>
                  <a:gd name="connsiteY7" fmla="*/ 608148 h 608994"/>
                  <a:gd name="connsiteX8" fmla="*/ 12 w 320384"/>
                  <a:gd name="connsiteY8" fmla="*/ 596938 h 608994"/>
                  <a:gd name="connsiteX9" fmla="*/ 12 w 320384"/>
                  <a:gd name="connsiteY9" fmla="*/ 582631 h 608994"/>
                  <a:gd name="connsiteX10" fmla="*/ 12 w 320384"/>
                  <a:gd name="connsiteY10" fmla="*/ 413889 h 608994"/>
                  <a:gd name="connsiteX11" fmla="*/ 28480 w 320384"/>
                  <a:gd name="connsiteY11" fmla="*/ 344563 h 608994"/>
                  <a:gd name="connsiteX12" fmla="*/ 80548 w 320384"/>
                  <a:gd name="connsiteY12" fmla="*/ 292053 h 608994"/>
                  <a:gd name="connsiteX13" fmla="*/ 84973 w 320384"/>
                  <a:gd name="connsiteY13" fmla="*/ 288218 h 608994"/>
                  <a:gd name="connsiteX14" fmla="*/ 253419 w 320384"/>
                  <a:gd name="connsiteY14" fmla="*/ 119624 h 608994"/>
                  <a:gd name="connsiteX15" fmla="*/ 269054 w 320384"/>
                  <a:gd name="connsiteY15" fmla="*/ 4868 h 608994"/>
                  <a:gd name="connsiteX16" fmla="*/ 267432 w 320384"/>
                  <a:gd name="connsiteY16" fmla="*/ 0 h 608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0384" h="608994">
                    <a:moveTo>
                      <a:pt x="267432" y="0"/>
                    </a:moveTo>
                    <a:cubicBezTo>
                      <a:pt x="301357" y="29795"/>
                      <a:pt x="320237" y="66818"/>
                      <a:pt x="320385" y="112544"/>
                    </a:cubicBezTo>
                    <a:cubicBezTo>
                      <a:pt x="320385" y="163137"/>
                      <a:pt x="320385" y="213877"/>
                      <a:pt x="320385" y="264470"/>
                    </a:cubicBezTo>
                    <a:cubicBezTo>
                      <a:pt x="320385" y="288365"/>
                      <a:pt x="312715" y="309310"/>
                      <a:pt x="296047" y="326273"/>
                    </a:cubicBezTo>
                    <a:cubicBezTo>
                      <a:pt x="257697" y="365213"/>
                      <a:pt x="218756" y="403859"/>
                      <a:pt x="180111" y="442652"/>
                    </a:cubicBezTo>
                    <a:cubicBezTo>
                      <a:pt x="126421" y="496342"/>
                      <a:pt x="72730" y="550033"/>
                      <a:pt x="18892" y="603723"/>
                    </a:cubicBezTo>
                    <a:cubicBezTo>
                      <a:pt x="18597" y="604018"/>
                      <a:pt x="18302" y="604313"/>
                      <a:pt x="18007" y="604608"/>
                    </a:cubicBezTo>
                    <a:cubicBezTo>
                      <a:pt x="14762" y="608296"/>
                      <a:pt x="10780" y="610213"/>
                      <a:pt x="5912" y="608148"/>
                    </a:cubicBezTo>
                    <a:cubicBezTo>
                      <a:pt x="1044" y="606083"/>
                      <a:pt x="-136" y="601806"/>
                      <a:pt x="12" y="596938"/>
                    </a:cubicBezTo>
                    <a:cubicBezTo>
                      <a:pt x="12" y="592218"/>
                      <a:pt x="12" y="587350"/>
                      <a:pt x="12" y="582631"/>
                    </a:cubicBezTo>
                    <a:cubicBezTo>
                      <a:pt x="12" y="526432"/>
                      <a:pt x="159" y="470087"/>
                      <a:pt x="12" y="413889"/>
                    </a:cubicBezTo>
                    <a:cubicBezTo>
                      <a:pt x="12" y="386601"/>
                      <a:pt x="9009" y="363738"/>
                      <a:pt x="28480" y="344563"/>
                    </a:cubicBezTo>
                    <a:cubicBezTo>
                      <a:pt x="46032" y="327306"/>
                      <a:pt x="63142" y="309605"/>
                      <a:pt x="80548" y="292053"/>
                    </a:cubicBezTo>
                    <a:cubicBezTo>
                      <a:pt x="82023" y="290725"/>
                      <a:pt x="83645" y="289693"/>
                      <a:pt x="84973" y="288218"/>
                    </a:cubicBezTo>
                    <a:cubicBezTo>
                      <a:pt x="141171" y="232020"/>
                      <a:pt x="197369" y="175969"/>
                      <a:pt x="253419" y="119624"/>
                    </a:cubicBezTo>
                    <a:cubicBezTo>
                      <a:pt x="285869" y="87026"/>
                      <a:pt x="291327" y="45135"/>
                      <a:pt x="269054" y="4868"/>
                    </a:cubicBezTo>
                    <a:cubicBezTo>
                      <a:pt x="268169" y="3393"/>
                      <a:pt x="267137" y="1918"/>
                      <a:pt x="267432" y="0"/>
                    </a:cubicBezTo>
                    <a:close/>
                  </a:path>
                </a:pathLst>
              </a:custGeom>
              <a:solidFill>
                <a:srgbClr val="A20C33"/>
              </a:solidFill>
              <a:ln w="9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 83">
                <a:extLst>
                  <a:ext uri="{FF2B5EF4-FFF2-40B4-BE49-F238E27FC236}">
                    <a16:creationId xmlns:a16="http://schemas.microsoft.com/office/drawing/2014/main" id="{42385CC4-0F0C-D41F-28C2-F407F65B0507}"/>
                  </a:ext>
                </a:extLst>
              </p:cNvPr>
              <p:cNvSpPr/>
              <p:nvPr/>
            </p:nvSpPr>
            <p:spPr>
              <a:xfrm>
                <a:off x="496888" y="765304"/>
                <a:ext cx="320384" cy="608994"/>
              </a:xfrm>
              <a:custGeom>
                <a:avLst/>
                <a:gdLst>
                  <a:gd name="connsiteX0" fmla="*/ 52953 w 320384"/>
                  <a:gd name="connsiteY0" fmla="*/ 608995 h 608994"/>
                  <a:gd name="connsiteX1" fmla="*/ 0 w 320384"/>
                  <a:gd name="connsiteY1" fmla="*/ 496451 h 608994"/>
                  <a:gd name="connsiteX2" fmla="*/ 0 w 320384"/>
                  <a:gd name="connsiteY2" fmla="*/ 344525 h 608994"/>
                  <a:gd name="connsiteX3" fmla="*/ 24338 w 320384"/>
                  <a:gd name="connsiteY3" fmla="*/ 282722 h 608994"/>
                  <a:gd name="connsiteX4" fmla="*/ 140274 w 320384"/>
                  <a:gd name="connsiteY4" fmla="*/ 166343 h 608994"/>
                  <a:gd name="connsiteX5" fmla="*/ 301493 w 320384"/>
                  <a:gd name="connsiteY5" fmla="*/ 5272 h 608994"/>
                  <a:gd name="connsiteX6" fmla="*/ 302378 w 320384"/>
                  <a:gd name="connsiteY6" fmla="*/ 4387 h 608994"/>
                  <a:gd name="connsiteX7" fmla="*/ 314473 w 320384"/>
                  <a:gd name="connsiteY7" fmla="*/ 847 h 608994"/>
                  <a:gd name="connsiteX8" fmla="*/ 320373 w 320384"/>
                  <a:gd name="connsiteY8" fmla="*/ 12057 h 608994"/>
                  <a:gd name="connsiteX9" fmla="*/ 320373 w 320384"/>
                  <a:gd name="connsiteY9" fmla="*/ 26364 h 608994"/>
                  <a:gd name="connsiteX10" fmla="*/ 320373 w 320384"/>
                  <a:gd name="connsiteY10" fmla="*/ 195106 h 608994"/>
                  <a:gd name="connsiteX11" fmla="*/ 291905 w 320384"/>
                  <a:gd name="connsiteY11" fmla="*/ 264432 h 608994"/>
                  <a:gd name="connsiteX12" fmla="*/ 239837 w 320384"/>
                  <a:gd name="connsiteY12" fmla="*/ 316942 h 608994"/>
                  <a:gd name="connsiteX13" fmla="*/ 235412 w 320384"/>
                  <a:gd name="connsiteY13" fmla="*/ 320777 h 608994"/>
                  <a:gd name="connsiteX14" fmla="*/ 66966 w 320384"/>
                  <a:gd name="connsiteY14" fmla="*/ 489371 h 608994"/>
                  <a:gd name="connsiteX15" fmla="*/ 51330 w 320384"/>
                  <a:gd name="connsiteY15" fmla="*/ 604127 h 608994"/>
                  <a:gd name="connsiteX16" fmla="*/ 52953 w 320384"/>
                  <a:gd name="connsiteY16" fmla="*/ 608995 h 608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0384" h="608994">
                    <a:moveTo>
                      <a:pt x="52953" y="608995"/>
                    </a:moveTo>
                    <a:cubicBezTo>
                      <a:pt x="19028" y="579199"/>
                      <a:pt x="148" y="542177"/>
                      <a:pt x="0" y="496451"/>
                    </a:cubicBezTo>
                    <a:cubicBezTo>
                      <a:pt x="0" y="445858"/>
                      <a:pt x="0" y="395118"/>
                      <a:pt x="0" y="344525"/>
                    </a:cubicBezTo>
                    <a:cubicBezTo>
                      <a:pt x="0" y="320630"/>
                      <a:pt x="7670" y="299684"/>
                      <a:pt x="24338" y="282722"/>
                    </a:cubicBezTo>
                    <a:cubicBezTo>
                      <a:pt x="62688" y="243781"/>
                      <a:pt x="101628" y="205136"/>
                      <a:pt x="140274" y="166343"/>
                    </a:cubicBezTo>
                    <a:cubicBezTo>
                      <a:pt x="193964" y="112653"/>
                      <a:pt x="247655" y="58962"/>
                      <a:pt x="301493" y="5272"/>
                    </a:cubicBezTo>
                    <a:cubicBezTo>
                      <a:pt x="301788" y="4977"/>
                      <a:pt x="302083" y="4682"/>
                      <a:pt x="302378" y="4387"/>
                    </a:cubicBezTo>
                    <a:cubicBezTo>
                      <a:pt x="305623" y="699"/>
                      <a:pt x="309605" y="-1219"/>
                      <a:pt x="314473" y="847"/>
                    </a:cubicBezTo>
                    <a:cubicBezTo>
                      <a:pt x="319340" y="2912"/>
                      <a:pt x="320520" y="7189"/>
                      <a:pt x="320373" y="12057"/>
                    </a:cubicBezTo>
                    <a:cubicBezTo>
                      <a:pt x="320373" y="16777"/>
                      <a:pt x="320373" y="21644"/>
                      <a:pt x="320373" y="26364"/>
                    </a:cubicBezTo>
                    <a:cubicBezTo>
                      <a:pt x="320373" y="82562"/>
                      <a:pt x="320225" y="138908"/>
                      <a:pt x="320373" y="195106"/>
                    </a:cubicBezTo>
                    <a:cubicBezTo>
                      <a:pt x="320373" y="222394"/>
                      <a:pt x="311375" y="245256"/>
                      <a:pt x="291905" y="264432"/>
                    </a:cubicBezTo>
                    <a:cubicBezTo>
                      <a:pt x="274352" y="281689"/>
                      <a:pt x="257242" y="299389"/>
                      <a:pt x="239837" y="316942"/>
                    </a:cubicBezTo>
                    <a:cubicBezTo>
                      <a:pt x="238362" y="318270"/>
                      <a:pt x="236740" y="319302"/>
                      <a:pt x="235412" y="320777"/>
                    </a:cubicBezTo>
                    <a:cubicBezTo>
                      <a:pt x="179214" y="376975"/>
                      <a:pt x="123016" y="433026"/>
                      <a:pt x="66966" y="489371"/>
                    </a:cubicBezTo>
                    <a:cubicBezTo>
                      <a:pt x="34515" y="521969"/>
                      <a:pt x="29058" y="563859"/>
                      <a:pt x="51330" y="604127"/>
                    </a:cubicBezTo>
                    <a:cubicBezTo>
                      <a:pt x="52215" y="605602"/>
                      <a:pt x="53248" y="607077"/>
                      <a:pt x="52953" y="608995"/>
                    </a:cubicBezTo>
                    <a:close/>
                  </a:path>
                </a:pathLst>
              </a:custGeom>
              <a:solidFill>
                <a:srgbClr val="A20C33"/>
              </a:solidFill>
              <a:ln w="9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84">
                <a:extLst>
                  <a:ext uri="{FF2B5EF4-FFF2-40B4-BE49-F238E27FC236}">
                    <a16:creationId xmlns:a16="http://schemas.microsoft.com/office/drawing/2014/main" id="{9580C080-4414-164D-A773-17A3A725E9A4}"/>
                  </a:ext>
                </a:extLst>
              </p:cNvPr>
              <p:cNvSpPr/>
              <p:nvPr/>
            </p:nvSpPr>
            <p:spPr>
              <a:xfrm>
                <a:off x="534753" y="1082246"/>
                <a:ext cx="202266" cy="466059"/>
              </a:xfrm>
              <a:custGeom>
                <a:avLst/>
                <a:gdLst>
                  <a:gd name="connsiteX0" fmla="*/ 15088 w 202266"/>
                  <a:gd name="connsiteY0" fmla="*/ 292053 h 466059"/>
                  <a:gd name="connsiteX1" fmla="*/ 13465 w 202266"/>
                  <a:gd name="connsiteY1" fmla="*/ 287185 h 466059"/>
                  <a:gd name="connsiteX2" fmla="*/ 29100 w 202266"/>
                  <a:gd name="connsiteY2" fmla="*/ 172429 h 466059"/>
                  <a:gd name="connsiteX3" fmla="*/ 197547 w 202266"/>
                  <a:gd name="connsiteY3" fmla="*/ 3835 h 466059"/>
                  <a:gd name="connsiteX4" fmla="*/ 201972 w 202266"/>
                  <a:gd name="connsiteY4" fmla="*/ 0 h 466059"/>
                  <a:gd name="connsiteX5" fmla="*/ 202267 w 202266"/>
                  <a:gd name="connsiteY5" fmla="*/ 8408 h 466059"/>
                  <a:gd name="connsiteX6" fmla="*/ 202267 w 202266"/>
                  <a:gd name="connsiteY6" fmla="*/ 451059 h 466059"/>
                  <a:gd name="connsiteX7" fmla="*/ 202267 w 202266"/>
                  <a:gd name="connsiteY7" fmla="*/ 455632 h 466059"/>
                  <a:gd name="connsiteX8" fmla="*/ 196072 w 202266"/>
                  <a:gd name="connsiteY8" fmla="*/ 465367 h 466059"/>
                  <a:gd name="connsiteX9" fmla="*/ 184862 w 202266"/>
                  <a:gd name="connsiteY9" fmla="*/ 462417 h 466059"/>
                  <a:gd name="connsiteX10" fmla="*/ 150494 w 202266"/>
                  <a:gd name="connsiteY10" fmla="*/ 428049 h 466059"/>
                  <a:gd name="connsiteX11" fmla="*/ 18185 w 202266"/>
                  <a:gd name="connsiteY11" fmla="*/ 295888 h 466059"/>
                  <a:gd name="connsiteX12" fmla="*/ 14940 w 202266"/>
                  <a:gd name="connsiteY12" fmla="*/ 291905 h 466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2266" h="466059">
                    <a:moveTo>
                      <a:pt x="15088" y="292053"/>
                    </a:moveTo>
                    <a:cubicBezTo>
                      <a:pt x="15383" y="290135"/>
                      <a:pt x="14350" y="288808"/>
                      <a:pt x="13465" y="287185"/>
                    </a:cubicBezTo>
                    <a:cubicBezTo>
                      <a:pt x="-8808" y="246770"/>
                      <a:pt x="-3350" y="205027"/>
                      <a:pt x="29100" y="172429"/>
                    </a:cubicBezTo>
                    <a:cubicBezTo>
                      <a:pt x="85151" y="116084"/>
                      <a:pt x="141349" y="60033"/>
                      <a:pt x="197547" y="3835"/>
                    </a:cubicBezTo>
                    <a:cubicBezTo>
                      <a:pt x="198874" y="2508"/>
                      <a:pt x="200497" y="1328"/>
                      <a:pt x="201972" y="0"/>
                    </a:cubicBezTo>
                    <a:cubicBezTo>
                      <a:pt x="201972" y="2803"/>
                      <a:pt x="202267" y="5605"/>
                      <a:pt x="202267" y="8408"/>
                    </a:cubicBezTo>
                    <a:cubicBezTo>
                      <a:pt x="202267" y="155909"/>
                      <a:pt x="202267" y="303558"/>
                      <a:pt x="202267" y="451059"/>
                    </a:cubicBezTo>
                    <a:cubicBezTo>
                      <a:pt x="202267" y="452534"/>
                      <a:pt x="202267" y="454157"/>
                      <a:pt x="202267" y="455632"/>
                    </a:cubicBezTo>
                    <a:cubicBezTo>
                      <a:pt x="202267" y="460204"/>
                      <a:pt x="200497" y="463744"/>
                      <a:pt x="196072" y="465367"/>
                    </a:cubicBezTo>
                    <a:cubicBezTo>
                      <a:pt x="191794" y="466989"/>
                      <a:pt x="188107" y="465662"/>
                      <a:pt x="184862" y="462417"/>
                    </a:cubicBezTo>
                    <a:cubicBezTo>
                      <a:pt x="173504" y="450912"/>
                      <a:pt x="161999" y="439407"/>
                      <a:pt x="150494" y="428049"/>
                    </a:cubicBezTo>
                    <a:cubicBezTo>
                      <a:pt x="106391" y="383946"/>
                      <a:pt x="62288" y="339991"/>
                      <a:pt x="18185" y="295888"/>
                    </a:cubicBezTo>
                    <a:cubicBezTo>
                      <a:pt x="17005" y="294708"/>
                      <a:pt x="15973" y="293233"/>
                      <a:pt x="14940" y="291905"/>
                    </a:cubicBezTo>
                    <a:close/>
                  </a:path>
                </a:pathLst>
              </a:custGeom>
              <a:solidFill>
                <a:srgbClr val="A6A8AB"/>
              </a:solidFill>
              <a:ln w="9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85">
                <a:extLst>
                  <a:ext uri="{FF2B5EF4-FFF2-40B4-BE49-F238E27FC236}">
                    <a16:creationId xmlns:a16="http://schemas.microsoft.com/office/drawing/2014/main" id="{A2A1005F-08F0-9BDF-CB2D-4E58C6A5BCD0}"/>
                  </a:ext>
                </a:extLst>
              </p:cNvPr>
              <p:cNvSpPr/>
              <p:nvPr/>
            </p:nvSpPr>
            <p:spPr>
              <a:xfrm>
                <a:off x="908416" y="948212"/>
                <a:ext cx="202266" cy="466059"/>
              </a:xfrm>
              <a:custGeom>
                <a:avLst/>
                <a:gdLst>
                  <a:gd name="connsiteX0" fmla="*/ 187179 w 202266"/>
                  <a:gd name="connsiteY0" fmla="*/ 174007 h 466059"/>
                  <a:gd name="connsiteX1" fmla="*/ 188802 w 202266"/>
                  <a:gd name="connsiteY1" fmla="*/ 178874 h 466059"/>
                  <a:gd name="connsiteX2" fmla="*/ 173166 w 202266"/>
                  <a:gd name="connsiteY2" fmla="*/ 293630 h 466059"/>
                  <a:gd name="connsiteX3" fmla="*/ 4720 w 202266"/>
                  <a:gd name="connsiteY3" fmla="*/ 462224 h 466059"/>
                  <a:gd name="connsiteX4" fmla="*/ 295 w 202266"/>
                  <a:gd name="connsiteY4" fmla="*/ 466059 h 466059"/>
                  <a:gd name="connsiteX5" fmla="*/ 0 w 202266"/>
                  <a:gd name="connsiteY5" fmla="*/ 457652 h 466059"/>
                  <a:gd name="connsiteX6" fmla="*/ 0 w 202266"/>
                  <a:gd name="connsiteY6" fmla="*/ 15000 h 466059"/>
                  <a:gd name="connsiteX7" fmla="*/ 0 w 202266"/>
                  <a:gd name="connsiteY7" fmla="*/ 10428 h 466059"/>
                  <a:gd name="connsiteX8" fmla="*/ 6195 w 202266"/>
                  <a:gd name="connsiteY8" fmla="*/ 692 h 466059"/>
                  <a:gd name="connsiteX9" fmla="*/ 17405 w 202266"/>
                  <a:gd name="connsiteY9" fmla="*/ 3643 h 466059"/>
                  <a:gd name="connsiteX10" fmla="*/ 51773 w 202266"/>
                  <a:gd name="connsiteY10" fmla="*/ 38010 h 466059"/>
                  <a:gd name="connsiteX11" fmla="*/ 184082 w 202266"/>
                  <a:gd name="connsiteY11" fmla="*/ 170172 h 466059"/>
                  <a:gd name="connsiteX12" fmla="*/ 187327 w 202266"/>
                  <a:gd name="connsiteY12" fmla="*/ 174154 h 466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2266" h="466059">
                    <a:moveTo>
                      <a:pt x="187179" y="174007"/>
                    </a:moveTo>
                    <a:cubicBezTo>
                      <a:pt x="186884" y="175924"/>
                      <a:pt x="187917" y="177252"/>
                      <a:pt x="188802" y="178874"/>
                    </a:cubicBezTo>
                    <a:cubicBezTo>
                      <a:pt x="211074" y="219290"/>
                      <a:pt x="205617" y="261032"/>
                      <a:pt x="173166" y="293630"/>
                    </a:cubicBezTo>
                    <a:cubicBezTo>
                      <a:pt x="117116" y="349976"/>
                      <a:pt x="60918" y="406026"/>
                      <a:pt x="4720" y="462224"/>
                    </a:cubicBezTo>
                    <a:cubicBezTo>
                      <a:pt x="3393" y="463552"/>
                      <a:pt x="1770" y="464732"/>
                      <a:pt x="295" y="466059"/>
                    </a:cubicBezTo>
                    <a:cubicBezTo>
                      <a:pt x="295" y="463257"/>
                      <a:pt x="0" y="460454"/>
                      <a:pt x="0" y="457652"/>
                    </a:cubicBezTo>
                    <a:cubicBezTo>
                      <a:pt x="0" y="310150"/>
                      <a:pt x="0" y="162502"/>
                      <a:pt x="0" y="15000"/>
                    </a:cubicBezTo>
                    <a:cubicBezTo>
                      <a:pt x="0" y="13525"/>
                      <a:pt x="0" y="11903"/>
                      <a:pt x="0" y="10428"/>
                    </a:cubicBezTo>
                    <a:cubicBezTo>
                      <a:pt x="0" y="5855"/>
                      <a:pt x="1770" y="2315"/>
                      <a:pt x="6195" y="692"/>
                    </a:cubicBezTo>
                    <a:cubicBezTo>
                      <a:pt x="10473" y="-930"/>
                      <a:pt x="14160" y="397"/>
                      <a:pt x="17405" y="3643"/>
                    </a:cubicBezTo>
                    <a:cubicBezTo>
                      <a:pt x="28763" y="15148"/>
                      <a:pt x="40268" y="26653"/>
                      <a:pt x="51773" y="38010"/>
                    </a:cubicBezTo>
                    <a:cubicBezTo>
                      <a:pt x="95876" y="82113"/>
                      <a:pt x="139979" y="126069"/>
                      <a:pt x="184082" y="170172"/>
                    </a:cubicBezTo>
                    <a:cubicBezTo>
                      <a:pt x="185262" y="171352"/>
                      <a:pt x="186294" y="172827"/>
                      <a:pt x="187327" y="174154"/>
                    </a:cubicBezTo>
                    <a:close/>
                  </a:path>
                </a:pathLst>
              </a:custGeom>
              <a:solidFill>
                <a:srgbClr val="A6A8AB"/>
              </a:solidFill>
              <a:ln w="9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86">
                <a:extLst>
                  <a:ext uri="{FF2B5EF4-FFF2-40B4-BE49-F238E27FC236}">
                    <a16:creationId xmlns:a16="http://schemas.microsoft.com/office/drawing/2014/main" id="{1D1BE3A2-6A65-6498-F2BE-28908C9670EB}"/>
                  </a:ext>
                </a:extLst>
              </p:cNvPr>
              <p:cNvSpPr/>
              <p:nvPr/>
            </p:nvSpPr>
            <p:spPr>
              <a:xfrm>
                <a:off x="1410953" y="1110419"/>
                <a:ext cx="241902" cy="275975"/>
              </a:xfrm>
              <a:custGeom>
                <a:avLst/>
                <a:gdLst>
                  <a:gd name="connsiteX0" fmla="*/ 147 w 241902"/>
                  <a:gd name="connsiteY0" fmla="*/ 182902 h 275975"/>
                  <a:gd name="connsiteX1" fmla="*/ 78471 w 241902"/>
                  <a:gd name="connsiteY1" fmla="*/ 178034 h 275975"/>
                  <a:gd name="connsiteX2" fmla="*/ 88796 w 241902"/>
                  <a:gd name="connsiteY2" fmla="*/ 207092 h 275975"/>
                  <a:gd name="connsiteX3" fmla="*/ 125229 w 241902"/>
                  <a:gd name="connsiteY3" fmla="*/ 223317 h 275975"/>
                  <a:gd name="connsiteX4" fmla="*/ 152369 w 241902"/>
                  <a:gd name="connsiteY4" fmla="*/ 215057 h 275975"/>
                  <a:gd name="connsiteX5" fmla="*/ 161956 w 241902"/>
                  <a:gd name="connsiteY5" fmla="*/ 195882 h 275975"/>
                  <a:gd name="connsiteX6" fmla="*/ 152811 w 241902"/>
                  <a:gd name="connsiteY6" fmla="*/ 177297 h 275975"/>
                  <a:gd name="connsiteX7" fmla="*/ 110626 w 241902"/>
                  <a:gd name="connsiteY7" fmla="*/ 161809 h 275975"/>
                  <a:gd name="connsiteX8" fmla="*/ 33335 w 241902"/>
                  <a:gd name="connsiteY8" fmla="*/ 129506 h 275975"/>
                  <a:gd name="connsiteX9" fmla="*/ 10030 w 241902"/>
                  <a:gd name="connsiteY9" fmla="*/ 78028 h 275975"/>
                  <a:gd name="connsiteX10" fmla="*/ 21978 w 241902"/>
                  <a:gd name="connsiteY10" fmla="*/ 39235 h 275975"/>
                  <a:gd name="connsiteX11" fmla="*/ 57820 w 241902"/>
                  <a:gd name="connsiteY11" fmla="*/ 10473 h 275975"/>
                  <a:gd name="connsiteX12" fmla="*/ 123311 w 241902"/>
                  <a:gd name="connsiteY12" fmla="*/ 0 h 275975"/>
                  <a:gd name="connsiteX13" fmla="*/ 201192 w 241902"/>
                  <a:gd name="connsiteY13" fmla="*/ 19028 h 275975"/>
                  <a:gd name="connsiteX14" fmla="*/ 233052 w 241902"/>
                  <a:gd name="connsiteY14" fmla="*/ 79503 h 275975"/>
                  <a:gd name="connsiteX15" fmla="*/ 155466 w 241902"/>
                  <a:gd name="connsiteY15" fmla="*/ 84076 h 275975"/>
                  <a:gd name="connsiteX16" fmla="*/ 142486 w 241902"/>
                  <a:gd name="connsiteY16" fmla="*/ 57821 h 275975"/>
                  <a:gd name="connsiteX17" fmla="*/ 115051 w 241902"/>
                  <a:gd name="connsiteY17" fmla="*/ 49708 h 275975"/>
                  <a:gd name="connsiteX18" fmla="*/ 93368 w 241902"/>
                  <a:gd name="connsiteY18" fmla="*/ 55756 h 275975"/>
                  <a:gd name="connsiteX19" fmla="*/ 86141 w 241902"/>
                  <a:gd name="connsiteY19" fmla="*/ 70506 h 275975"/>
                  <a:gd name="connsiteX20" fmla="*/ 92188 w 241902"/>
                  <a:gd name="connsiteY20" fmla="*/ 82011 h 275975"/>
                  <a:gd name="connsiteX21" fmla="*/ 119771 w 241902"/>
                  <a:gd name="connsiteY21" fmla="*/ 91893 h 275975"/>
                  <a:gd name="connsiteX22" fmla="*/ 197209 w 241902"/>
                  <a:gd name="connsiteY22" fmla="*/ 115494 h 275975"/>
                  <a:gd name="connsiteX23" fmla="*/ 231282 w 241902"/>
                  <a:gd name="connsiteY23" fmla="*/ 144994 h 275975"/>
                  <a:gd name="connsiteX24" fmla="*/ 241902 w 241902"/>
                  <a:gd name="connsiteY24" fmla="*/ 184524 h 275975"/>
                  <a:gd name="connsiteX25" fmla="*/ 227742 w 241902"/>
                  <a:gd name="connsiteY25" fmla="*/ 231872 h 275975"/>
                  <a:gd name="connsiteX26" fmla="*/ 188064 w 241902"/>
                  <a:gd name="connsiteY26" fmla="*/ 264765 h 275975"/>
                  <a:gd name="connsiteX27" fmla="*/ 123901 w 241902"/>
                  <a:gd name="connsiteY27" fmla="*/ 275975 h 275975"/>
                  <a:gd name="connsiteX28" fmla="*/ 29648 w 241902"/>
                  <a:gd name="connsiteY28" fmla="*/ 249720 h 275975"/>
                  <a:gd name="connsiteX29" fmla="*/ 0 w 241902"/>
                  <a:gd name="connsiteY29" fmla="*/ 183197 h 275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41902" h="275975">
                    <a:moveTo>
                      <a:pt x="147" y="182902"/>
                    </a:moveTo>
                    <a:lnTo>
                      <a:pt x="78471" y="178034"/>
                    </a:lnTo>
                    <a:cubicBezTo>
                      <a:pt x="80241" y="190719"/>
                      <a:pt x="83633" y="200454"/>
                      <a:pt x="88796" y="207092"/>
                    </a:cubicBezTo>
                    <a:cubicBezTo>
                      <a:pt x="97351" y="217860"/>
                      <a:pt x="109446" y="223317"/>
                      <a:pt x="125229" y="223317"/>
                    </a:cubicBezTo>
                    <a:cubicBezTo>
                      <a:pt x="137029" y="223317"/>
                      <a:pt x="146026" y="220515"/>
                      <a:pt x="152369" y="215057"/>
                    </a:cubicBezTo>
                    <a:cubicBezTo>
                      <a:pt x="158711" y="209599"/>
                      <a:pt x="161956" y="203109"/>
                      <a:pt x="161956" y="195882"/>
                    </a:cubicBezTo>
                    <a:cubicBezTo>
                      <a:pt x="161956" y="188654"/>
                      <a:pt x="158859" y="182754"/>
                      <a:pt x="152811" y="177297"/>
                    </a:cubicBezTo>
                    <a:cubicBezTo>
                      <a:pt x="146764" y="171839"/>
                      <a:pt x="132751" y="166677"/>
                      <a:pt x="110626" y="161809"/>
                    </a:cubicBezTo>
                    <a:cubicBezTo>
                      <a:pt x="74488" y="153696"/>
                      <a:pt x="48675" y="142929"/>
                      <a:pt x="33335" y="129506"/>
                    </a:cubicBezTo>
                    <a:cubicBezTo>
                      <a:pt x="17848" y="116084"/>
                      <a:pt x="10030" y="98973"/>
                      <a:pt x="10030" y="78028"/>
                    </a:cubicBezTo>
                    <a:cubicBezTo>
                      <a:pt x="10030" y="64311"/>
                      <a:pt x="14013" y="51330"/>
                      <a:pt x="21978" y="39235"/>
                    </a:cubicBezTo>
                    <a:cubicBezTo>
                      <a:pt x="29943" y="26993"/>
                      <a:pt x="41890" y="17553"/>
                      <a:pt x="57820" y="10473"/>
                    </a:cubicBezTo>
                    <a:cubicBezTo>
                      <a:pt x="73751" y="3540"/>
                      <a:pt x="95581" y="0"/>
                      <a:pt x="123311" y="0"/>
                    </a:cubicBezTo>
                    <a:cubicBezTo>
                      <a:pt x="157384" y="0"/>
                      <a:pt x="183344" y="6343"/>
                      <a:pt x="201192" y="19028"/>
                    </a:cubicBezTo>
                    <a:cubicBezTo>
                      <a:pt x="219039" y="31713"/>
                      <a:pt x="229659" y="51920"/>
                      <a:pt x="233052" y="79503"/>
                    </a:cubicBezTo>
                    <a:lnTo>
                      <a:pt x="155466" y="84076"/>
                    </a:lnTo>
                    <a:cubicBezTo>
                      <a:pt x="153401" y="72128"/>
                      <a:pt x="149124" y="63278"/>
                      <a:pt x="142486" y="57821"/>
                    </a:cubicBezTo>
                    <a:cubicBezTo>
                      <a:pt x="135849" y="52363"/>
                      <a:pt x="126704" y="49708"/>
                      <a:pt x="115051" y="49708"/>
                    </a:cubicBezTo>
                    <a:cubicBezTo>
                      <a:pt x="105463" y="49708"/>
                      <a:pt x="98236" y="51773"/>
                      <a:pt x="93368" y="55756"/>
                    </a:cubicBezTo>
                    <a:cubicBezTo>
                      <a:pt x="88501" y="59886"/>
                      <a:pt x="86141" y="64753"/>
                      <a:pt x="86141" y="70506"/>
                    </a:cubicBezTo>
                    <a:cubicBezTo>
                      <a:pt x="86141" y="74783"/>
                      <a:pt x="88206" y="78618"/>
                      <a:pt x="92188" y="82011"/>
                    </a:cubicBezTo>
                    <a:cubicBezTo>
                      <a:pt x="96023" y="85551"/>
                      <a:pt x="105316" y="88796"/>
                      <a:pt x="119771" y="91893"/>
                    </a:cubicBezTo>
                    <a:cubicBezTo>
                      <a:pt x="155761" y="99711"/>
                      <a:pt x="181574" y="107529"/>
                      <a:pt x="197209" y="115494"/>
                    </a:cubicBezTo>
                    <a:cubicBezTo>
                      <a:pt x="212844" y="123459"/>
                      <a:pt x="224054" y="133341"/>
                      <a:pt x="231282" y="144994"/>
                    </a:cubicBezTo>
                    <a:cubicBezTo>
                      <a:pt x="238362" y="156794"/>
                      <a:pt x="241902" y="169922"/>
                      <a:pt x="241902" y="184524"/>
                    </a:cubicBezTo>
                    <a:cubicBezTo>
                      <a:pt x="241902" y="201634"/>
                      <a:pt x="237182" y="217417"/>
                      <a:pt x="227742" y="231872"/>
                    </a:cubicBezTo>
                    <a:cubicBezTo>
                      <a:pt x="218302" y="246327"/>
                      <a:pt x="205027" y="257242"/>
                      <a:pt x="188064" y="264765"/>
                    </a:cubicBezTo>
                    <a:cubicBezTo>
                      <a:pt x="171101" y="272288"/>
                      <a:pt x="149714" y="275975"/>
                      <a:pt x="123901" y="275975"/>
                    </a:cubicBezTo>
                    <a:cubicBezTo>
                      <a:pt x="78618" y="275975"/>
                      <a:pt x="47200" y="267273"/>
                      <a:pt x="29648" y="249720"/>
                    </a:cubicBezTo>
                    <a:cubicBezTo>
                      <a:pt x="12243" y="232315"/>
                      <a:pt x="2360" y="210042"/>
                      <a:pt x="0" y="183197"/>
                    </a:cubicBezTo>
                    <a:close/>
                  </a:path>
                </a:pathLst>
              </a:custGeom>
              <a:solidFill>
                <a:srgbClr val="A20C33"/>
              </a:solidFill>
              <a:ln w="9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87">
                <a:extLst>
                  <a:ext uri="{FF2B5EF4-FFF2-40B4-BE49-F238E27FC236}">
                    <a16:creationId xmlns:a16="http://schemas.microsoft.com/office/drawing/2014/main" id="{C1D416DE-79A4-4F3F-07A9-5E8A6E3C4557}"/>
                  </a:ext>
                </a:extLst>
              </p:cNvPr>
              <p:cNvSpPr/>
              <p:nvPr/>
            </p:nvSpPr>
            <p:spPr>
              <a:xfrm>
                <a:off x="1694303" y="1114991"/>
                <a:ext cx="210926" cy="266534"/>
              </a:xfrm>
              <a:custGeom>
                <a:avLst/>
                <a:gdLst>
                  <a:gd name="connsiteX0" fmla="*/ 0 w 210926"/>
                  <a:gd name="connsiteY0" fmla="*/ 0 h 266534"/>
                  <a:gd name="connsiteX1" fmla="*/ 82306 w 210926"/>
                  <a:gd name="connsiteY1" fmla="*/ 0 h 266534"/>
                  <a:gd name="connsiteX2" fmla="*/ 82306 w 210926"/>
                  <a:gd name="connsiteY2" fmla="*/ 200897 h 266534"/>
                  <a:gd name="connsiteX3" fmla="*/ 210927 w 210926"/>
                  <a:gd name="connsiteY3" fmla="*/ 200897 h 266534"/>
                  <a:gd name="connsiteX4" fmla="*/ 210927 w 210926"/>
                  <a:gd name="connsiteY4" fmla="*/ 266535 h 266534"/>
                  <a:gd name="connsiteX5" fmla="*/ 0 w 210926"/>
                  <a:gd name="connsiteY5" fmla="*/ 266535 h 266534"/>
                  <a:gd name="connsiteX6" fmla="*/ 0 w 210926"/>
                  <a:gd name="connsiteY6" fmla="*/ 0 h 26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0926" h="266534">
                    <a:moveTo>
                      <a:pt x="0" y="0"/>
                    </a:moveTo>
                    <a:lnTo>
                      <a:pt x="82306" y="0"/>
                    </a:lnTo>
                    <a:lnTo>
                      <a:pt x="82306" y="200897"/>
                    </a:lnTo>
                    <a:lnTo>
                      <a:pt x="210927" y="200897"/>
                    </a:lnTo>
                    <a:lnTo>
                      <a:pt x="210927" y="266535"/>
                    </a:lnTo>
                    <a:lnTo>
                      <a:pt x="0" y="2665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0C33"/>
              </a:solidFill>
              <a:ln w="9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88">
                <a:extLst>
                  <a:ext uri="{FF2B5EF4-FFF2-40B4-BE49-F238E27FC236}">
                    <a16:creationId xmlns:a16="http://schemas.microsoft.com/office/drawing/2014/main" id="{368224FB-27E7-77C1-EDE6-D900D7934952}"/>
                  </a:ext>
                </a:extLst>
              </p:cNvPr>
              <p:cNvSpPr/>
              <p:nvPr/>
            </p:nvSpPr>
            <p:spPr>
              <a:xfrm>
                <a:off x="2052436" y="1110419"/>
                <a:ext cx="241902" cy="275975"/>
              </a:xfrm>
              <a:custGeom>
                <a:avLst/>
                <a:gdLst>
                  <a:gd name="connsiteX0" fmla="*/ 148 w 241902"/>
                  <a:gd name="connsiteY0" fmla="*/ 182902 h 275975"/>
                  <a:gd name="connsiteX1" fmla="*/ 78471 w 241902"/>
                  <a:gd name="connsiteY1" fmla="*/ 178034 h 275975"/>
                  <a:gd name="connsiteX2" fmla="*/ 88796 w 241902"/>
                  <a:gd name="connsiteY2" fmla="*/ 207092 h 275975"/>
                  <a:gd name="connsiteX3" fmla="*/ 125229 w 241902"/>
                  <a:gd name="connsiteY3" fmla="*/ 223317 h 275975"/>
                  <a:gd name="connsiteX4" fmla="*/ 152369 w 241902"/>
                  <a:gd name="connsiteY4" fmla="*/ 215057 h 275975"/>
                  <a:gd name="connsiteX5" fmla="*/ 161956 w 241902"/>
                  <a:gd name="connsiteY5" fmla="*/ 195882 h 275975"/>
                  <a:gd name="connsiteX6" fmla="*/ 152811 w 241902"/>
                  <a:gd name="connsiteY6" fmla="*/ 177297 h 275975"/>
                  <a:gd name="connsiteX7" fmla="*/ 110626 w 241902"/>
                  <a:gd name="connsiteY7" fmla="*/ 161809 h 275975"/>
                  <a:gd name="connsiteX8" fmla="*/ 33335 w 241902"/>
                  <a:gd name="connsiteY8" fmla="*/ 129506 h 275975"/>
                  <a:gd name="connsiteX9" fmla="*/ 10030 w 241902"/>
                  <a:gd name="connsiteY9" fmla="*/ 78028 h 275975"/>
                  <a:gd name="connsiteX10" fmla="*/ 21978 w 241902"/>
                  <a:gd name="connsiteY10" fmla="*/ 39235 h 275975"/>
                  <a:gd name="connsiteX11" fmla="*/ 57820 w 241902"/>
                  <a:gd name="connsiteY11" fmla="*/ 10473 h 275975"/>
                  <a:gd name="connsiteX12" fmla="*/ 123311 w 241902"/>
                  <a:gd name="connsiteY12" fmla="*/ 0 h 275975"/>
                  <a:gd name="connsiteX13" fmla="*/ 201192 w 241902"/>
                  <a:gd name="connsiteY13" fmla="*/ 19028 h 275975"/>
                  <a:gd name="connsiteX14" fmla="*/ 233052 w 241902"/>
                  <a:gd name="connsiteY14" fmla="*/ 79503 h 275975"/>
                  <a:gd name="connsiteX15" fmla="*/ 155466 w 241902"/>
                  <a:gd name="connsiteY15" fmla="*/ 84076 h 275975"/>
                  <a:gd name="connsiteX16" fmla="*/ 142486 w 241902"/>
                  <a:gd name="connsiteY16" fmla="*/ 57821 h 275975"/>
                  <a:gd name="connsiteX17" fmla="*/ 115051 w 241902"/>
                  <a:gd name="connsiteY17" fmla="*/ 49708 h 275975"/>
                  <a:gd name="connsiteX18" fmla="*/ 93368 w 241902"/>
                  <a:gd name="connsiteY18" fmla="*/ 55756 h 275975"/>
                  <a:gd name="connsiteX19" fmla="*/ 86141 w 241902"/>
                  <a:gd name="connsiteY19" fmla="*/ 70506 h 275975"/>
                  <a:gd name="connsiteX20" fmla="*/ 92188 w 241902"/>
                  <a:gd name="connsiteY20" fmla="*/ 82011 h 275975"/>
                  <a:gd name="connsiteX21" fmla="*/ 119771 w 241902"/>
                  <a:gd name="connsiteY21" fmla="*/ 91893 h 275975"/>
                  <a:gd name="connsiteX22" fmla="*/ 197209 w 241902"/>
                  <a:gd name="connsiteY22" fmla="*/ 115494 h 275975"/>
                  <a:gd name="connsiteX23" fmla="*/ 231282 w 241902"/>
                  <a:gd name="connsiteY23" fmla="*/ 144994 h 275975"/>
                  <a:gd name="connsiteX24" fmla="*/ 241902 w 241902"/>
                  <a:gd name="connsiteY24" fmla="*/ 184524 h 275975"/>
                  <a:gd name="connsiteX25" fmla="*/ 227742 w 241902"/>
                  <a:gd name="connsiteY25" fmla="*/ 231872 h 275975"/>
                  <a:gd name="connsiteX26" fmla="*/ 188064 w 241902"/>
                  <a:gd name="connsiteY26" fmla="*/ 264765 h 275975"/>
                  <a:gd name="connsiteX27" fmla="*/ 123901 w 241902"/>
                  <a:gd name="connsiteY27" fmla="*/ 275975 h 275975"/>
                  <a:gd name="connsiteX28" fmla="*/ 29648 w 241902"/>
                  <a:gd name="connsiteY28" fmla="*/ 249720 h 275975"/>
                  <a:gd name="connsiteX29" fmla="*/ 0 w 241902"/>
                  <a:gd name="connsiteY29" fmla="*/ 183197 h 275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41902" h="275975">
                    <a:moveTo>
                      <a:pt x="148" y="182902"/>
                    </a:moveTo>
                    <a:lnTo>
                      <a:pt x="78471" y="178034"/>
                    </a:lnTo>
                    <a:cubicBezTo>
                      <a:pt x="80241" y="190719"/>
                      <a:pt x="83633" y="200454"/>
                      <a:pt x="88796" y="207092"/>
                    </a:cubicBezTo>
                    <a:cubicBezTo>
                      <a:pt x="97351" y="217860"/>
                      <a:pt x="109446" y="223317"/>
                      <a:pt x="125229" y="223317"/>
                    </a:cubicBezTo>
                    <a:cubicBezTo>
                      <a:pt x="137029" y="223317"/>
                      <a:pt x="146026" y="220515"/>
                      <a:pt x="152369" y="215057"/>
                    </a:cubicBezTo>
                    <a:cubicBezTo>
                      <a:pt x="158711" y="209599"/>
                      <a:pt x="161956" y="203109"/>
                      <a:pt x="161956" y="195882"/>
                    </a:cubicBezTo>
                    <a:cubicBezTo>
                      <a:pt x="161956" y="188654"/>
                      <a:pt x="158859" y="182754"/>
                      <a:pt x="152811" y="177297"/>
                    </a:cubicBezTo>
                    <a:cubicBezTo>
                      <a:pt x="146764" y="171839"/>
                      <a:pt x="132751" y="166677"/>
                      <a:pt x="110626" y="161809"/>
                    </a:cubicBezTo>
                    <a:cubicBezTo>
                      <a:pt x="74488" y="153696"/>
                      <a:pt x="48675" y="142929"/>
                      <a:pt x="33335" y="129506"/>
                    </a:cubicBezTo>
                    <a:cubicBezTo>
                      <a:pt x="17848" y="116084"/>
                      <a:pt x="10030" y="98973"/>
                      <a:pt x="10030" y="78028"/>
                    </a:cubicBezTo>
                    <a:cubicBezTo>
                      <a:pt x="10030" y="64311"/>
                      <a:pt x="14013" y="51330"/>
                      <a:pt x="21978" y="39235"/>
                    </a:cubicBezTo>
                    <a:cubicBezTo>
                      <a:pt x="29943" y="26993"/>
                      <a:pt x="41890" y="17553"/>
                      <a:pt x="57820" y="10473"/>
                    </a:cubicBezTo>
                    <a:cubicBezTo>
                      <a:pt x="73751" y="3540"/>
                      <a:pt x="95581" y="0"/>
                      <a:pt x="123311" y="0"/>
                    </a:cubicBezTo>
                    <a:cubicBezTo>
                      <a:pt x="157384" y="0"/>
                      <a:pt x="183344" y="6343"/>
                      <a:pt x="201192" y="19028"/>
                    </a:cubicBezTo>
                    <a:cubicBezTo>
                      <a:pt x="219039" y="31713"/>
                      <a:pt x="229659" y="51920"/>
                      <a:pt x="233052" y="79503"/>
                    </a:cubicBezTo>
                    <a:lnTo>
                      <a:pt x="155466" y="84076"/>
                    </a:lnTo>
                    <a:cubicBezTo>
                      <a:pt x="153401" y="72128"/>
                      <a:pt x="149124" y="63278"/>
                      <a:pt x="142486" y="57821"/>
                    </a:cubicBezTo>
                    <a:cubicBezTo>
                      <a:pt x="135849" y="52363"/>
                      <a:pt x="126704" y="49708"/>
                      <a:pt x="115051" y="49708"/>
                    </a:cubicBezTo>
                    <a:cubicBezTo>
                      <a:pt x="105463" y="49708"/>
                      <a:pt x="98236" y="51773"/>
                      <a:pt x="93368" y="55756"/>
                    </a:cubicBezTo>
                    <a:cubicBezTo>
                      <a:pt x="88501" y="59886"/>
                      <a:pt x="86141" y="64753"/>
                      <a:pt x="86141" y="70506"/>
                    </a:cubicBezTo>
                    <a:cubicBezTo>
                      <a:pt x="86141" y="74783"/>
                      <a:pt x="88206" y="78618"/>
                      <a:pt x="92188" y="82011"/>
                    </a:cubicBezTo>
                    <a:cubicBezTo>
                      <a:pt x="96023" y="85551"/>
                      <a:pt x="105316" y="88796"/>
                      <a:pt x="119771" y="91893"/>
                    </a:cubicBezTo>
                    <a:cubicBezTo>
                      <a:pt x="155761" y="99711"/>
                      <a:pt x="181574" y="107529"/>
                      <a:pt x="197209" y="115494"/>
                    </a:cubicBezTo>
                    <a:cubicBezTo>
                      <a:pt x="212844" y="123459"/>
                      <a:pt x="224054" y="133341"/>
                      <a:pt x="231282" y="144994"/>
                    </a:cubicBezTo>
                    <a:cubicBezTo>
                      <a:pt x="238362" y="156794"/>
                      <a:pt x="241902" y="169922"/>
                      <a:pt x="241902" y="184524"/>
                    </a:cubicBezTo>
                    <a:cubicBezTo>
                      <a:pt x="241902" y="201634"/>
                      <a:pt x="237182" y="217417"/>
                      <a:pt x="227742" y="231872"/>
                    </a:cubicBezTo>
                    <a:cubicBezTo>
                      <a:pt x="218302" y="246327"/>
                      <a:pt x="205027" y="257242"/>
                      <a:pt x="188064" y="264765"/>
                    </a:cubicBezTo>
                    <a:cubicBezTo>
                      <a:pt x="171101" y="272288"/>
                      <a:pt x="149714" y="275975"/>
                      <a:pt x="123901" y="275975"/>
                    </a:cubicBezTo>
                    <a:cubicBezTo>
                      <a:pt x="78618" y="275975"/>
                      <a:pt x="47200" y="267273"/>
                      <a:pt x="29648" y="249720"/>
                    </a:cubicBezTo>
                    <a:cubicBezTo>
                      <a:pt x="12243" y="232315"/>
                      <a:pt x="2360" y="210042"/>
                      <a:pt x="0" y="183197"/>
                    </a:cubicBezTo>
                    <a:close/>
                  </a:path>
                </a:pathLst>
              </a:custGeom>
              <a:solidFill>
                <a:srgbClr val="A6A8AB"/>
              </a:solidFill>
              <a:ln w="9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90">
                <a:extLst>
                  <a:ext uri="{FF2B5EF4-FFF2-40B4-BE49-F238E27FC236}">
                    <a16:creationId xmlns:a16="http://schemas.microsoft.com/office/drawing/2014/main" id="{34F0E76F-ED26-E714-F7BE-EE89A50E03FD}"/>
                  </a:ext>
                </a:extLst>
              </p:cNvPr>
              <p:cNvSpPr/>
              <p:nvPr/>
            </p:nvSpPr>
            <p:spPr>
              <a:xfrm>
                <a:off x="2325461" y="1110419"/>
                <a:ext cx="276269" cy="275827"/>
              </a:xfrm>
              <a:custGeom>
                <a:avLst/>
                <a:gdLst>
                  <a:gd name="connsiteX0" fmla="*/ 0 w 276269"/>
                  <a:gd name="connsiteY0" fmla="*/ 138061 h 275827"/>
                  <a:gd name="connsiteX1" fmla="*/ 36433 w 276269"/>
                  <a:gd name="connsiteY1" fmla="*/ 36433 h 275827"/>
                  <a:gd name="connsiteX2" fmla="*/ 137766 w 276269"/>
                  <a:gd name="connsiteY2" fmla="*/ 0 h 275827"/>
                  <a:gd name="connsiteX3" fmla="*/ 240279 w 276269"/>
                  <a:gd name="connsiteY3" fmla="*/ 35695 h 275827"/>
                  <a:gd name="connsiteX4" fmla="*/ 276270 w 276269"/>
                  <a:gd name="connsiteY4" fmla="*/ 135849 h 275827"/>
                  <a:gd name="connsiteX5" fmla="*/ 260487 w 276269"/>
                  <a:gd name="connsiteY5" fmla="*/ 212550 h 275827"/>
                  <a:gd name="connsiteX6" fmla="*/ 215057 w 276269"/>
                  <a:gd name="connsiteY6" fmla="*/ 259160 h 275827"/>
                  <a:gd name="connsiteX7" fmla="*/ 141011 w 276269"/>
                  <a:gd name="connsiteY7" fmla="*/ 275828 h 275827"/>
                  <a:gd name="connsiteX8" fmla="*/ 66376 w 276269"/>
                  <a:gd name="connsiteY8" fmla="*/ 261520 h 275827"/>
                  <a:gd name="connsiteX9" fmla="*/ 18438 w 276269"/>
                  <a:gd name="connsiteY9" fmla="*/ 216090 h 275827"/>
                  <a:gd name="connsiteX10" fmla="*/ 148 w 276269"/>
                  <a:gd name="connsiteY10" fmla="*/ 138209 h 275827"/>
                  <a:gd name="connsiteX11" fmla="*/ 82306 w 276269"/>
                  <a:gd name="connsiteY11" fmla="*/ 138356 h 275827"/>
                  <a:gd name="connsiteX12" fmla="*/ 97351 w 276269"/>
                  <a:gd name="connsiteY12" fmla="*/ 196324 h 275827"/>
                  <a:gd name="connsiteX13" fmla="*/ 138209 w 276269"/>
                  <a:gd name="connsiteY13" fmla="*/ 214025 h 275827"/>
                  <a:gd name="connsiteX14" fmla="*/ 179362 w 276269"/>
                  <a:gd name="connsiteY14" fmla="*/ 196767 h 275827"/>
                  <a:gd name="connsiteX15" fmla="*/ 193964 w 276269"/>
                  <a:gd name="connsiteY15" fmla="*/ 134816 h 275827"/>
                  <a:gd name="connsiteX16" fmla="*/ 178771 w 276269"/>
                  <a:gd name="connsiteY16" fmla="*/ 79798 h 275827"/>
                  <a:gd name="connsiteX17" fmla="*/ 137619 w 276269"/>
                  <a:gd name="connsiteY17" fmla="*/ 62393 h 275827"/>
                  <a:gd name="connsiteX18" fmla="*/ 97646 w 276269"/>
                  <a:gd name="connsiteY18" fmla="*/ 80093 h 275827"/>
                  <a:gd name="connsiteX19" fmla="*/ 82601 w 276269"/>
                  <a:gd name="connsiteY19" fmla="*/ 138504 h 275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76269" h="275827">
                    <a:moveTo>
                      <a:pt x="0" y="138061"/>
                    </a:moveTo>
                    <a:cubicBezTo>
                      <a:pt x="0" y="94548"/>
                      <a:pt x="12095" y="60623"/>
                      <a:pt x="36433" y="36433"/>
                    </a:cubicBezTo>
                    <a:cubicBezTo>
                      <a:pt x="60623" y="12243"/>
                      <a:pt x="94401" y="0"/>
                      <a:pt x="137766" y="0"/>
                    </a:cubicBezTo>
                    <a:cubicBezTo>
                      <a:pt x="181132" y="0"/>
                      <a:pt x="216384" y="11948"/>
                      <a:pt x="240279" y="35695"/>
                    </a:cubicBezTo>
                    <a:cubicBezTo>
                      <a:pt x="264322" y="59443"/>
                      <a:pt x="276270" y="92926"/>
                      <a:pt x="276270" y="135849"/>
                    </a:cubicBezTo>
                    <a:cubicBezTo>
                      <a:pt x="276270" y="166972"/>
                      <a:pt x="270960" y="192489"/>
                      <a:pt x="260487" y="212550"/>
                    </a:cubicBezTo>
                    <a:cubicBezTo>
                      <a:pt x="250015" y="232462"/>
                      <a:pt x="234822" y="247950"/>
                      <a:pt x="215057" y="259160"/>
                    </a:cubicBezTo>
                    <a:cubicBezTo>
                      <a:pt x="195292" y="270370"/>
                      <a:pt x="170511" y="275828"/>
                      <a:pt x="141011" y="275828"/>
                    </a:cubicBezTo>
                    <a:cubicBezTo>
                      <a:pt x="111511" y="275828"/>
                      <a:pt x="86141" y="271108"/>
                      <a:pt x="66376" y="261520"/>
                    </a:cubicBezTo>
                    <a:cubicBezTo>
                      <a:pt x="46610" y="251932"/>
                      <a:pt x="30680" y="236740"/>
                      <a:pt x="18438" y="216090"/>
                    </a:cubicBezTo>
                    <a:cubicBezTo>
                      <a:pt x="6195" y="195292"/>
                      <a:pt x="148" y="169479"/>
                      <a:pt x="148" y="138209"/>
                    </a:cubicBezTo>
                    <a:close/>
                    <a:moveTo>
                      <a:pt x="82306" y="138356"/>
                    </a:moveTo>
                    <a:cubicBezTo>
                      <a:pt x="82306" y="165202"/>
                      <a:pt x="87321" y="184672"/>
                      <a:pt x="97351" y="196324"/>
                    </a:cubicBezTo>
                    <a:cubicBezTo>
                      <a:pt x="107381" y="208124"/>
                      <a:pt x="120951" y="214025"/>
                      <a:pt x="138209" y="214025"/>
                    </a:cubicBezTo>
                    <a:cubicBezTo>
                      <a:pt x="155466" y="214025"/>
                      <a:pt x="169626" y="208272"/>
                      <a:pt x="179362" y="196767"/>
                    </a:cubicBezTo>
                    <a:cubicBezTo>
                      <a:pt x="189096" y="185262"/>
                      <a:pt x="193964" y="164612"/>
                      <a:pt x="193964" y="134816"/>
                    </a:cubicBezTo>
                    <a:cubicBezTo>
                      <a:pt x="193964" y="109741"/>
                      <a:pt x="188949" y="91451"/>
                      <a:pt x="178771" y="79798"/>
                    </a:cubicBezTo>
                    <a:cubicBezTo>
                      <a:pt x="168594" y="68293"/>
                      <a:pt x="154876" y="62393"/>
                      <a:pt x="137619" y="62393"/>
                    </a:cubicBezTo>
                    <a:cubicBezTo>
                      <a:pt x="120361" y="62393"/>
                      <a:pt x="107676" y="68293"/>
                      <a:pt x="97646" y="80093"/>
                    </a:cubicBezTo>
                    <a:cubicBezTo>
                      <a:pt x="87616" y="91893"/>
                      <a:pt x="82601" y="111364"/>
                      <a:pt x="82601" y="138504"/>
                    </a:cubicBezTo>
                    <a:close/>
                  </a:path>
                </a:pathLst>
              </a:custGeom>
              <a:solidFill>
                <a:srgbClr val="A6A8AB"/>
              </a:solidFill>
              <a:ln w="9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91">
                <a:extLst>
                  <a:ext uri="{FF2B5EF4-FFF2-40B4-BE49-F238E27FC236}">
                    <a16:creationId xmlns:a16="http://schemas.microsoft.com/office/drawing/2014/main" id="{77D048DD-979A-F0BF-E4CE-6EF27FC8B90E}"/>
                  </a:ext>
                </a:extLst>
              </p:cNvPr>
              <p:cNvSpPr/>
              <p:nvPr/>
            </p:nvSpPr>
            <p:spPr>
              <a:xfrm>
                <a:off x="2646423" y="1114991"/>
                <a:ext cx="203699" cy="266534"/>
              </a:xfrm>
              <a:custGeom>
                <a:avLst/>
                <a:gdLst>
                  <a:gd name="connsiteX0" fmla="*/ 0 w 203699"/>
                  <a:gd name="connsiteY0" fmla="*/ 0 h 266534"/>
                  <a:gd name="connsiteX1" fmla="*/ 203699 w 203699"/>
                  <a:gd name="connsiteY1" fmla="*/ 0 h 266534"/>
                  <a:gd name="connsiteX2" fmla="*/ 203699 w 203699"/>
                  <a:gd name="connsiteY2" fmla="*/ 57231 h 266534"/>
                  <a:gd name="connsiteX3" fmla="*/ 82748 w 203699"/>
                  <a:gd name="connsiteY3" fmla="*/ 57231 h 266534"/>
                  <a:gd name="connsiteX4" fmla="*/ 82748 w 203699"/>
                  <a:gd name="connsiteY4" fmla="*/ 103841 h 266534"/>
                  <a:gd name="connsiteX5" fmla="*/ 185999 w 203699"/>
                  <a:gd name="connsiteY5" fmla="*/ 103841 h 266534"/>
                  <a:gd name="connsiteX6" fmla="*/ 185999 w 203699"/>
                  <a:gd name="connsiteY6" fmla="*/ 157679 h 266534"/>
                  <a:gd name="connsiteX7" fmla="*/ 82748 w 203699"/>
                  <a:gd name="connsiteY7" fmla="*/ 157679 h 266534"/>
                  <a:gd name="connsiteX8" fmla="*/ 82748 w 203699"/>
                  <a:gd name="connsiteY8" fmla="*/ 266535 h 266534"/>
                  <a:gd name="connsiteX9" fmla="*/ 0 w 203699"/>
                  <a:gd name="connsiteY9" fmla="*/ 266535 h 266534"/>
                  <a:gd name="connsiteX10" fmla="*/ 0 w 203699"/>
                  <a:gd name="connsiteY10" fmla="*/ 0 h 26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699" h="266534">
                    <a:moveTo>
                      <a:pt x="0" y="0"/>
                    </a:moveTo>
                    <a:lnTo>
                      <a:pt x="203699" y="0"/>
                    </a:lnTo>
                    <a:lnTo>
                      <a:pt x="203699" y="57231"/>
                    </a:lnTo>
                    <a:lnTo>
                      <a:pt x="82748" y="57231"/>
                    </a:lnTo>
                    <a:lnTo>
                      <a:pt x="82748" y="103841"/>
                    </a:lnTo>
                    <a:lnTo>
                      <a:pt x="185999" y="103841"/>
                    </a:lnTo>
                    <a:lnTo>
                      <a:pt x="185999" y="157679"/>
                    </a:lnTo>
                    <a:lnTo>
                      <a:pt x="82748" y="157679"/>
                    </a:lnTo>
                    <a:lnTo>
                      <a:pt x="82748" y="266535"/>
                    </a:lnTo>
                    <a:lnTo>
                      <a:pt x="0" y="2665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8AB"/>
              </a:solidFill>
              <a:ln w="9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92">
                <a:extLst>
                  <a:ext uri="{FF2B5EF4-FFF2-40B4-BE49-F238E27FC236}">
                    <a16:creationId xmlns:a16="http://schemas.microsoft.com/office/drawing/2014/main" id="{BA530B88-CAA7-FD97-06C8-196FAD8FD7F7}"/>
                  </a:ext>
                </a:extLst>
              </p:cNvPr>
              <p:cNvSpPr/>
              <p:nvPr/>
            </p:nvSpPr>
            <p:spPr>
              <a:xfrm>
                <a:off x="2875493" y="1114991"/>
                <a:ext cx="250457" cy="266534"/>
              </a:xfrm>
              <a:custGeom>
                <a:avLst/>
                <a:gdLst>
                  <a:gd name="connsiteX0" fmla="*/ 148 w 250457"/>
                  <a:gd name="connsiteY0" fmla="*/ 0 h 266534"/>
                  <a:gd name="connsiteX1" fmla="*/ 250457 w 250457"/>
                  <a:gd name="connsiteY1" fmla="*/ 0 h 266534"/>
                  <a:gd name="connsiteX2" fmla="*/ 250457 w 250457"/>
                  <a:gd name="connsiteY2" fmla="*/ 65786 h 266534"/>
                  <a:gd name="connsiteX3" fmla="*/ 166381 w 250457"/>
                  <a:gd name="connsiteY3" fmla="*/ 65786 h 266534"/>
                  <a:gd name="connsiteX4" fmla="*/ 166381 w 250457"/>
                  <a:gd name="connsiteY4" fmla="*/ 266535 h 266534"/>
                  <a:gd name="connsiteX5" fmla="*/ 84076 w 250457"/>
                  <a:gd name="connsiteY5" fmla="*/ 266535 h 266534"/>
                  <a:gd name="connsiteX6" fmla="*/ 84076 w 250457"/>
                  <a:gd name="connsiteY6" fmla="*/ 65786 h 266534"/>
                  <a:gd name="connsiteX7" fmla="*/ 0 w 250457"/>
                  <a:gd name="connsiteY7" fmla="*/ 65786 h 266534"/>
                  <a:gd name="connsiteX8" fmla="*/ 0 w 250457"/>
                  <a:gd name="connsiteY8" fmla="*/ 0 h 26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0457" h="266534">
                    <a:moveTo>
                      <a:pt x="148" y="0"/>
                    </a:moveTo>
                    <a:lnTo>
                      <a:pt x="250457" y="0"/>
                    </a:lnTo>
                    <a:lnTo>
                      <a:pt x="250457" y="65786"/>
                    </a:lnTo>
                    <a:lnTo>
                      <a:pt x="166381" y="65786"/>
                    </a:lnTo>
                    <a:lnTo>
                      <a:pt x="166381" y="266535"/>
                    </a:lnTo>
                    <a:lnTo>
                      <a:pt x="84076" y="266535"/>
                    </a:lnTo>
                    <a:lnTo>
                      <a:pt x="84076" y="65786"/>
                    </a:lnTo>
                    <a:lnTo>
                      <a:pt x="0" y="657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8AB"/>
              </a:solidFill>
              <a:ln w="9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12" name="Полилиния 61">
              <a:extLst>
                <a:ext uri="{FF2B5EF4-FFF2-40B4-BE49-F238E27FC236}">
                  <a16:creationId xmlns:a16="http://schemas.microsoft.com/office/drawing/2014/main" id="{CA5DDC10-E049-4510-536C-9EA28EF87E87}"/>
                </a:ext>
              </a:extLst>
            </p:cNvPr>
            <p:cNvSpPr/>
            <p:nvPr/>
          </p:nvSpPr>
          <p:spPr>
            <a:xfrm>
              <a:off x="3469333" y="1181219"/>
              <a:ext cx="135701" cy="135701"/>
            </a:xfrm>
            <a:custGeom>
              <a:avLst/>
              <a:gdLst>
                <a:gd name="connsiteX0" fmla="*/ 0 w 135701"/>
                <a:gd name="connsiteY0" fmla="*/ 0 h 135701"/>
                <a:gd name="connsiteX1" fmla="*/ 135701 w 135701"/>
                <a:gd name="connsiteY1" fmla="*/ 135701 h 13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5701" h="135701">
                  <a:moveTo>
                    <a:pt x="0" y="0"/>
                  </a:moveTo>
                  <a:lnTo>
                    <a:pt x="135701" y="135701"/>
                  </a:lnTo>
                </a:path>
              </a:pathLst>
            </a:custGeom>
            <a:ln w="9064" cap="rnd">
              <a:solidFill>
                <a:srgbClr val="A6A8A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 65">
              <a:extLst>
                <a:ext uri="{FF2B5EF4-FFF2-40B4-BE49-F238E27FC236}">
                  <a16:creationId xmlns:a16="http://schemas.microsoft.com/office/drawing/2014/main" id="{B3F96100-2B9D-8A7B-9E7C-D2F3A3830C91}"/>
                </a:ext>
              </a:extLst>
            </p:cNvPr>
            <p:cNvSpPr/>
            <p:nvPr/>
          </p:nvSpPr>
          <p:spPr>
            <a:xfrm>
              <a:off x="3469333" y="1181219"/>
              <a:ext cx="135701" cy="135701"/>
            </a:xfrm>
            <a:custGeom>
              <a:avLst/>
              <a:gdLst>
                <a:gd name="connsiteX0" fmla="*/ 135701 w 135701"/>
                <a:gd name="connsiteY0" fmla="*/ 0 h 135701"/>
                <a:gd name="connsiteX1" fmla="*/ 0 w 135701"/>
                <a:gd name="connsiteY1" fmla="*/ 135701 h 13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5701" h="135701">
                  <a:moveTo>
                    <a:pt x="135701" y="0"/>
                  </a:moveTo>
                  <a:lnTo>
                    <a:pt x="0" y="135701"/>
                  </a:lnTo>
                </a:path>
              </a:pathLst>
            </a:custGeom>
            <a:ln w="9064" cap="rnd">
              <a:solidFill>
                <a:srgbClr val="A6A8A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B85D5303-4610-A364-D5FD-8C91522C09C2}"/>
                </a:ext>
              </a:extLst>
            </p:cNvPr>
            <p:cNvGrpSpPr/>
            <p:nvPr/>
          </p:nvGrpSpPr>
          <p:grpSpPr>
            <a:xfrm>
              <a:off x="3944108" y="958162"/>
              <a:ext cx="1874595" cy="572965"/>
              <a:chOff x="3944108" y="958162"/>
              <a:chExt cx="1874595" cy="572965"/>
            </a:xfrm>
          </p:grpSpPr>
          <p:sp>
            <p:nvSpPr>
              <p:cNvPr id="15" name="Полилиния: фигура 13">
                <a:extLst>
                  <a:ext uri="{FF2B5EF4-FFF2-40B4-BE49-F238E27FC236}">
                    <a16:creationId xmlns:a16="http://schemas.microsoft.com/office/drawing/2014/main" id="{7DCCEA0C-9253-6C25-CAA4-BCD2E1E5C9C4}"/>
                  </a:ext>
                </a:extLst>
              </p:cNvPr>
              <p:cNvSpPr/>
              <p:nvPr/>
            </p:nvSpPr>
            <p:spPr>
              <a:xfrm>
                <a:off x="4142252" y="1451182"/>
                <a:ext cx="52537" cy="78804"/>
              </a:xfrm>
              <a:custGeom>
                <a:avLst/>
                <a:gdLst>
                  <a:gd name="connsiteX0" fmla="*/ 11951 w 19751"/>
                  <a:gd name="connsiteY0" fmla="*/ 0 h 29626"/>
                  <a:gd name="connsiteX1" fmla="*/ 0 w 19751"/>
                  <a:gd name="connsiteY1" fmla="*/ 29627 h 29626"/>
                  <a:gd name="connsiteX2" fmla="*/ 7228 w 19751"/>
                  <a:gd name="connsiteY2" fmla="*/ 29627 h 29626"/>
                  <a:gd name="connsiteX3" fmla="*/ 19751 w 19751"/>
                  <a:gd name="connsiteY3" fmla="*/ 1789 h 29626"/>
                  <a:gd name="connsiteX4" fmla="*/ 11951 w 19751"/>
                  <a:gd name="connsiteY4" fmla="*/ 0 h 2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51" h="29626">
                    <a:moveTo>
                      <a:pt x="11951" y="0"/>
                    </a:moveTo>
                    <a:lnTo>
                      <a:pt x="0" y="29627"/>
                    </a:lnTo>
                    <a:lnTo>
                      <a:pt x="7228" y="29627"/>
                    </a:lnTo>
                    <a:lnTo>
                      <a:pt x="19751" y="1789"/>
                    </a:lnTo>
                    <a:lnTo>
                      <a:pt x="11951" y="0"/>
                    </a:lnTo>
                    <a:close/>
                  </a:path>
                </a:pathLst>
              </a:custGeom>
              <a:solidFill>
                <a:srgbClr val="E52A42"/>
              </a:solidFill>
              <a:ln w="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: фигура 14">
                <a:extLst>
                  <a:ext uri="{FF2B5EF4-FFF2-40B4-BE49-F238E27FC236}">
                    <a16:creationId xmlns:a16="http://schemas.microsoft.com/office/drawing/2014/main" id="{8AE7F0F0-CD3C-8D75-43C1-9982B894C3B2}"/>
                  </a:ext>
                </a:extLst>
              </p:cNvPr>
              <p:cNvSpPr/>
              <p:nvPr/>
            </p:nvSpPr>
            <p:spPr>
              <a:xfrm>
                <a:off x="4241998" y="1429671"/>
                <a:ext cx="50633" cy="101456"/>
              </a:xfrm>
              <a:custGeom>
                <a:avLst/>
                <a:gdLst>
                  <a:gd name="connsiteX0" fmla="*/ 6584 w 19035"/>
                  <a:gd name="connsiteY0" fmla="*/ 6584 h 38142"/>
                  <a:gd name="connsiteX1" fmla="*/ 19035 w 19035"/>
                  <a:gd name="connsiteY1" fmla="*/ 0 h 38142"/>
                  <a:gd name="connsiteX2" fmla="*/ 6584 w 19035"/>
                  <a:gd name="connsiteY2" fmla="*/ 38143 h 38142"/>
                  <a:gd name="connsiteX3" fmla="*/ 0 w 19035"/>
                  <a:gd name="connsiteY3" fmla="*/ 38143 h 38142"/>
                  <a:gd name="connsiteX4" fmla="*/ 6584 w 19035"/>
                  <a:gd name="connsiteY4" fmla="*/ 6584 h 38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35" h="38142">
                    <a:moveTo>
                      <a:pt x="6584" y="6584"/>
                    </a:moveTo>
                    <a:lnTo>
                      <a:pt x="19035" y="0"/>
                    </a:lnTo>
                    <a:cubicBezTo>
                      <a:pt x="16244" y="6369"/>
                      <a:pt x="12165" y="19107"/>
                      <a:pt x="6584" y="38143"/>
                    </a:cubicBezTo>
                    <a:lnTo>
                      <a:pt x="0" y="38143"/>
                    </a:lnTo>
                    <a:cubicBezTo>
                      <a:pt x="4437" y="18249"/>
                      <a:pt x="6727" y="7657"/>
                      <a:pt x="6584" y="6584"/>
                    </a:cubicBezTo>
                    <a:close/>
                  </a:path>
                </a:pathLst>
              </a:custGeom>
              <a:solidFill>
                <a:srgbClr val="E52A42"/>
              </a:solidFill>
              <a:ln w="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: фигура 15">
                <a:extLst>
                  <a:ext uri="{FF2B5EF4-FFF2-40B4-BE49-F238E27FC236}">
                    <a16:creationId xmlns:a16="http://schemas.microsoft.com/office/drawing/2014/main" id="{BDD0F4B6-3F29-6A1E-A2C1-938DCD752B8E}"/>
                  </a:ext>
                </a:extLst>
              </p:cNvPr>
              <p:cNvSpPr/>
              <p:nvPr/>
            </p:nvSpPr>
            <p:spPr>
              <a:xfrm>
                <a:off x="3944108" y="1182208"/>
                <a:ext cx="216224" cy="323981"/>
              </a:xfrm>
              <a:custGeom>
                <a:avLst/>
                <a:gdLst>
                  <a:gd name="connsiteX0" fmla="*/ 36849 w 81288"/>
                  <a:gd name="connsiteY0" fmla="*/ 3363 h 121799"/>
                  <a:gd name="connsiteX1" fmla="*/ 1067 w 81288"/>
                  <a:gd name="connsiteY1" fmla="*/ 85160 h 121799"/>
                  <a:gd name="connsiteX2" fmla="*/ 22178 w 81288"/>
                  <a:gd name="connsiteY2" fmla="*/ 121800 h 121799"/>
                  <a:gd name="connsiteX3" fmla="*/ 34916 w 81288"/>
                  <a:gd name="connsiteY3" fmla="*/ 85875 h 121799"/>
                  <a:gd name="connsiteX4" fmla="*/ 81289 w 81288"/>
                  <a:gd name="connsiteY4" fmla="*/ 73638 h 121799"/>
                  <a:gd name="connsiteX5" fmla="*/ 40498 w 81288"/>
                  <a:gd name="connsiteY5" fmla="*/ 0 h 121799"/>
                  <a:gd name="connsiteX6" fmla="*/ 36920 w 81288"/>
                  <a:gd name="connsiteY6" fmla="*/ 3363 h 121799"/>
                  <a:gd name="connsiteX7" fmla="*/ 36920 w 81288"/>
                  <a:gd name="connsiteY7" fmla="*/ 3363 h 121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288" h="121799">
                    <a:moveTo>
                      <a:pt x="36849" y="3363"/>
                    </a:moveTo>
                    <a:cubicBezTo>
                      <a:pt x="15451" y="23902"/>
                      <a:pt x="-4944" y="48591"/>
                      <a:pt x="1067" y="85160"/>
                    </a:cubicBezTo>
                    <a:cubicBezTo>
                      <a:pt x="3572" y="100617"/>
                      <a:pt x="10656" y="112926"/>
                      <a:pt x="22178" y="121800"/>
                    </a:cubicBezTo>
                    <a:cubicBezTo>
                      <a:pt x="20890" y="106056"/>
                      <a:pt x="25041" y="94033"/>
                      <a:pt x="34916" y="85875"/>
                    </a:cubicBezTo>
                    <a:cubicBezTo>
                      <a:pt x="44649" y="77717"/>
                      <a:pt x="60107" y="73638"/>
                      <a:pt x="81289" y="73638"/>
                    </a:cubicBezTo>
                    <a:lnTo>
                      <a:pt x="40498" y="0"/>
                    </a:lnTo>
                    <a:cubicBezTo>
                      <a:pt x="38924" y="1431"/>
                      <a:pt x="37707" y="2648"/>
                      <a:pt x="36920" y="3363"/>
                    </a:cubicBezTo>
                    <a:lnTo>
                      <a:pt x="36920" y="3363"/>
                    </a:lnTo>
                    <a:close/>
                  </a:path>
                </a:pathLst>
              </a:custGeom>
              <a:solidFill>
                <a:srgbClr val="C72328"/>
              </a:solidFill>
              <a:ln w="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:a16="http://schemas.microsoft.com/office/drawing/2014/main" id="{360782A8-9FEC-B3C5-1D33-78F177638DB6}"/>
                  </a:ext>
                </a:extLst>
              </p:cNvPr>
              <p:cNvSpPr/>
              <p:nvPr/>
            </p:nvSpPr>
            <p:spPr>
              <a:xfrm>
                <a:off x="4010716" y="958162"/>
                <a:ext cx="502915" cy="506341"/>
              </a:xfrm>
              <a:custGeom>
                <a:avLst/>
                <a:gdLst>
                  <a:gd name="connsiteX0" fmla="*/ 141909 w 189068"/>
                  <a:gd name="connsiteY0" fmla="*/ 98971 h 190356"/>
                  <a:gd name="connsiteX1" fmla="*/ 189069 w 189068"/>
                  <a:gd name="connsiteY1" fmla="*/ 146131 h 190356"/>
                  <a:gd name="connsiteX2" fmla="*/ 169890 w 189068"/>
                  <a:gd name="connsiteY2" fmla="*/ 159370 h 190356"/>
                  <a:gd name="connsiteX3" fmla="*/ 146632 w 189068"/>
                  <a:gd name="connsiteY3" fmla="*/ 160658 h 190356"/>
                  <a:gd name="connsiteX4" fmla="*/ 84802 w 189068"/>
                  <a:gd name="connsiteY4" fmla="*/ 190214 h 190356"/>
                  <a:gd name="connsiteX5" fmla="*/ 80222 w 189068"/>
                  <a:gd name="connsiteY5" fmla="*/ 190357 h 190356"/>
                  <a:gd name="connsiteX6" fmla="*/ 75427 w 189068"/>
                  <a:gd name="connsiteY6" fmla="*/ 190214 h 190356"/>
                  <a:gd name="connsiteX7" fmla="*/ 70990 w 189068"/>
                  <a:gd name="connsiteY7" fmla="*/ 189856 h 190356"/>
                  <a:gd name="connsiteX8" fmla="*/ 31846 w 189068"/>
                  <a:gd name="connsiteY8" fmla="*/ 174971 h 190356"/>
                  <a:gd name="connsiteX9" fmla="*/ 0 w 189068"/>
                  <a:gd name="connsiteY9" fmla="*/ 117077 h 190356"/>
                  <a:gd name="connsiteX10" fmla="*/ 4580 w 189068"/>
                  <a:gd name="connsiteY10" fmla="*/ 86305 h 190356"/>
                  <a:gd name="connsiteX11" fmla="*/ 9375 w 189068"/>
                  <a:gd name="connsiteY11" fmla="*/ 61472 h 190356"/>
                  <a:gd name="connsiteX12" fmla="*/ 63047 w 189068"/>
                  <a:gd name="connsiteY12" fmla="*/ 0 h 190356"/>
                  <a:gd name="connsiteX13" fmla="*/ 90026 w 189068"/>
                  <a:gd name="connsiteY13" fmla="*/ 9446 h 190356"/>
                  <a:gd name="connsiteX14" fmla="*/ 100331 w 189068"/>
                  <a:gd name="connsiteY14" fmla="*/ 24689 h 190356"/>
                  <a:gd name="connsiteX15" fmla="*/ 101548 w 189068"/>
                  <a:gd name="connsiteY15" fmla="*/ 38358 h 190356"/>
                  <a:gd name="connsiteX16" fmla="*/ 98685 w 189068"/>
                  <a:gd name="connsiteY16" fmla="*/ 52670 h 190356"/>
                  <a:gd name="connsiteX17" fmla="*/ 141909 w 189068"/>
                  <a:gd name="connsiteY17" fmla="*/ 98900 h 190356"/>
                  <a:gd name="connsiteX18" fmla="*/ 141909 w 189068"/>
                  <a:gd name="connsiteY18" fmla="*/ 98900 h 19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068" h="190356">
                    <a:moveTo>
                      <a:pt x="141909" y="98971"/>
                    </a:moveTo>
                    <a:cubicBezTo>
                      <a:pt x="147348" y="114357"/>
                      <a:pt x="189069" y="143984"/>
                      <a:pt x="189069" y="146131"/>
                    </a:cubicBezTo>
                    <a:cubicBezTo>
                      <a:pt x="189069" y="149996"/>
                      <a:pt x="182485" y="159370"/>
                      <a:pt x="169890" y="159370"/>
                    </a:cubicBezTo>
                    <a:cubicBezTo>
                      <a:pt x="158726" y="159370"/>
                      <a:pt x="157438" y="163092"/>
                      <a:pt x="146632" y="160658"/>
                    </a:cubicBezTo>
                    <a:cubicBezTo>
                      <a:pt x="129600" y="179265"/>
                      <a:pt x="108918" y="189140"/>
                      <a:pt x="84802" y="190214"/>
                    </a:cubicBezTo>
                    <a:cubicBezTo>
                      <a:pt x="83228" y="190357"/>
                      <a:pt x="81796" y="190357"/>
                      <a:pt x="80222" y="190357"/>
                    </a:cubicBezTo>
                    <a:cubicBezTo>
                      <a:pt x="78647" y="190357"/>
                      <a:pt x="77002" y="190357"/>
                      <a:pt x="75427" y="190214"/>
                    </a:cubicBezTo>
                    <a:cubicBezTo>
                      <a:pt x="73996" y="190071"/>
                      <a:pt x="72421" y="189999"/>
                      <a:pt x="70990" y="189856"/>
                    </a:cubicBezTo>
                    <a:cubicBezTo>
                      <a:pt x="54316" y="188210"/>
                      <a:pt x="41435" y="182056"/>
                      <a:pt x="31846" y="174971"/>
                    </a:cubicBezTo>
                    <a:cubicBezTo>
                      <a:pt x="13239" y="162018"/>
                      <a:pt x="0" y="141694"/>
                      <a:pt x="0" y="117077"/>
                    </a:cubicBezTo>
                    <a:cubicBezTo>
                      <a:pt x="0" y="106056"/>
                      <a:pt x="1574" y="95608"/>
                      <a:pt x="4580" y="86305"/>
                    </a:cubicBezTo>
                    <a:cubicBezTo>
                      <a:pt x="6512" y="78504"/>
                      <a:pt x="8516" y="70346"/>
                      <a:pt x="9375" y="61472"/>
                    </a:cubicBezTo>
                    <a:cubicBezTo>
                      <a:pt x="13812" y="13669"/>
                      <a:pt x="34565" y="0"/>
                      <a:pt x="63047" y="0"/>
                    </a:cubicBezTo>
                    <a:cubicBezTo>
                      <a:pt x="75284" y="0"/>
                      <a:pt x="84516" y="4079"/>
                      <a:pt x="90026" y="9446"/>
                    </a:cubicBezTo>
                    <a:cubicBezTo>
                      <a:pt x="95536" y="14957"/>
                      <a:pt x="98041" y="18606"/>
                      <a:pt x="100331" y="24689"/>
                    </a:cubicBezTo>
                    <a:cubicBezTo>
                      <a:pt x="101190" y="30844"/>
                      <a:pt x="101548" y="35352"/>
                      <a:pt x="101548" y="38358"/>
                    </a:cubicBezTo>
                    <a:cubicBezTo>
                      <a:pt x="101548" y="43367"/>
                      <a:pt x="100617" y="48233"/>
                      <a:pt x="98685" y="52670"/>
                    </a:cubicBezTo>
                    <a:cubicBezTo>
                      <a:pt x="124734" y="65122"/>
                      <a:pt x="134109" y="76930"/>
                      <a:pt x="141909" y="98900"/>
                    </a:cubicBezTo>
                    <a:lnTo>
                      <a:pt x="141909" y="98900"/>
                    </a:lnTo>
                    <a:close/>
                  </a:path>
                </a:pathLst>
              </a:custGeom>
              <a:solidFill>
                <a:srgbClr val="E73A49"/>
              </a:solidFill>
              <a:ln w="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: фигура 18">
                <a:extLst>
                  <a:ext uri="{FF2B5EF4-FFF2-40B4-BE49-F238E27FC236}">
                    <a16:creationId xmlns:a16="http://schemas.microsoft.com/office/drawing/2014/main" id="{73C62EC6-4222-5C34-1847-E39FEA4A86ED}"/>
                  </a:ext>
                </a:extLst>
              </p:cNvPr>
              <p:cNvSpPr/>
              <p:nvPr/>
            </p:nvSpPr>
            <p:spPr>
              <a:xfrm>
                <a:off x="4083432" y="1251118"/>
                <a:ext cx="437525" cy="279980"/>
              </a:xfrm>
              <a:custGeom>
                <a:avLst/>
                <a:gdLst>
                  <a:gd name="connsiteX0" fmla="*/ 149638 w 164485"/>
                  <a:gd name="connsiteY0" fmla="*/ 73853 h 105257"/>
                  <a:gd name="connsiteX1" fmla="*/ 162590 w 164485"/>
                  <a:gd name="connsiteY1" fmla="*/ 97755 h 105257"/>
                  <a:gd name="connsiteX2" fmla="*/ 140048 w 164485"/>
                  <a:gd name="connsiteY2" fmla="*/ 95823 h 105257"/>
                  <a:gd name="connsiteX3" fmla="*/ 135110 w 164485"/>
                  <a:gd name="connsiteY3" fmla="*/ 104983 h 105257"/>
                  <a:gd name="connsiteX4" fmla="*/ 125235 w 164485"/>
                  <a:gd name="connsiteY4" fmla="*/ 99830 h 105257"/>
                  <a:gd name="connsiteX5" fmla="*/ 107487 w 164485"/>
                  <a:gd name="connsiteY5" fmla="*/ 61687 h 105257"/>
                  <a:gd name="connsiteX6" fmla="*/ 57393 w 164485"/>
                  <a:gd name="connsiteY6" fmla="*/ 80150 h 105257"/>
                  <a:gd name="connsiteX7" fmla="*/ 52813 w 164485"/>
                  <a:gd name="connsiteY7" fmla="*/ 80293 h 105257"/>
                  <a:gd name="connsiteX8" fmla="*/ 48019 w 164485"/>
                  <a:gd name="connsiteY8" fmla="*/ 80150 h 105257"/>
                  <a:gd name="connsiteX9" fmla="*/ 43581 w 164485"/>
                  <a:gd name="connsiteY9" fmla="*/ 79793 h 105257"/>
                  <a:gd name="connsiteX10" fmla="*/ 4437 w 164485"/>
                  <a:gd name="connsiteY10" fmla="*/ 64907 h 105257"/>
                  <a:gd name="connsiteX11" fmla="*/ 0 w 164485"/>
                  <a:gd name="connsiteY11" fmla="*/ 61687 h 105257"/>
                  <a:gd name="connsiteX12" fmla="*/ 61687 w 164485"/>
                  <a:gd name="connsiteY12" fmla="*/ 53672 h 105257"/>
                  <a:gd name="connsiteX13" fmla="*/ 78218 w 164485"/>
                  <a:gd name="connsiteY13" fmla="*/ 0 h 105257"/>
                  <a:gd name="connsiteX14" fmla="*/ 120583 w 164485"/>
                  <a:gd name="connsiteY14" fmla="*/ 24045 h 105257"/>
                  <a:gd name="connsiteX15" fmla="*/ 144986 w 164485"/>
                  <a:gd name="connsiteY15" fmla="*/ 21898 h 105257"/>
                  <a:gd name="connsiteX16" fmla="*/ 161517 w 164485"/>
                  <a:gd name="connsiteY16" fmla="*/ 36282 h 105257"/>
                  <a:gd name="connsiteX17" fmla="*/ 142338 w 164485"/>
                  <a:gd name="connsiteY17" fmla="*/ 49521 h 105257"/>
                  <a:gd name="connsiteX18" fmla="*/ 128885 w 164485"/>
                  <a:gd name="connsiteY18" fmla="*/ 51310 h 105257"/>
                  <a:gd name="connsiteX19" fmla="*/ 149566 w 164485"/>
                  <a:gd name="connsiteY19" fmla="*/ 73996 h 105257"/>
                  <a:gd name="connsiteX20" fmla="*/ 149566 w 164485"/>
                  <a:gd name="connsiteY20" fmla="*/ 73996 h 105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4485" h="105257">
                    <a:moveTo>
                      <a:pt x="149638" y="73853"/>
                    </a:moveTo>
                    <a:cubicBezTo>
                      <a:pt x="159227" y="85017"/>
                      <a:pt x="168602" y="95823"/>
                      <a:pt x="162590" y="97755"/>
                    </a:cubicBezTo>
                    <a:cubicBezTo>
                      <a:pt x="156579" y="99687"/>
                      <a:pt x="140048" y="91958"/>
                      <a:pt x="140048" y="95823"/>
                    </a:cubicBezTo>
                    <a:cubicBezTo>
                      <a:pt x="140048" y="99687"/>
                      <a:pt x="138617" y="103838"/>
                      <a:pt x="135110" y="104983"/>
                    </a:cubicBezTo>
                    <a:cubicBezTo>
                      <a:pt x="131604" y="106056"/>
                      <a:pt x="129099" y="103909"/>
                      <a:pt x="125235" y="99830"/>
                    </a:cubicBezTo>
                    <a:cubicBezTo>
                      <a:pt x="121371" y="95751"/>
                      <a:pt x="115359" y="80866"/>
                      <a:pt x="107487" y="61687"/>
                    </a:cubicBezTo>
                    <a:cubicBezTo>
                      <a:pt x="92960" y="73209"/>
                      <a:pt x="76286" y="79363"/>
                      <a:pt x="57393" y="80150"/>
                    </a:cubicBezTo>
                    <a:cubicBezTo>
                      <a:pt x="55819" y="80293"/>
                      <a:pt x="54388" y="80293"/>
                      <a:pt x="52813" y="80293"/>
                    </a:cubicBezTo>
                    <a:cubicBezTo>
                      <a:pt x="51239" y="80293"/>
                      <a:pt x="49593" y="80293"/>
                      <a:pt x="48019" y="80150"/>
                    </a:cubicBezTo>
                    <a:cubicBezTo>
                      <a:pt x="46587" y="80007"/>
                      <a:pt x="45013" y="79936"/>
                      <a:pt x="43581" y="79793"/>
                    </a:cubicBezTo>
                    <a:cubicBezTo>
                      <a:pt x="26908" y="78146"/>
                      <a:pt x="14026" y="71992"/>
                      <a:pt x="4437" y="64907"/>
                    </a:cubicBezTo>
                    <a:cubicBezTo>
                      <a:pt x="3507" y="64192"/>
                      <a:pt x="1932" y="63118"/>
                      <a:pt x="0" y="61687"/>
                    </a:cubicBezTo>
                    <a:cubicBezTo>
                      <a:pt x="26621" y="68557"/>
                      <a:pt x="47303" y="65766"/>
                      <a:pt x="61687" y="53672"/>
                    </a:cubicBezTo>
                    <a:cubicBezTo>
                      <a:pt x="76214" y="41435"/>
                      <a:pt x="81725" y="23544"/>
                      <a:pt x="78218" y="0"/>
                    </a:cubicBezTo>
                    <a:cubicBezTo>
                      <a:pt x="89597" y="9733"/>
                      <a:pt x="102836" y="20324"/>
                      <a:pt x="120583" y="24045"/>
                    </a:cubicBezTo>
                    <a:cubicBezTo>
                      <a:pt x="130816" y="26192"/>
                      <a:pt x="140263" y="25262"/>
                      <a:pt x="144986" y="21898"/>
                    </a:cubicBezTo>
                    <a:cubicBezTo>
                      <a:pt x="156007" y="30915"/>
                      <a:pt x="161517" y="35710"/>
                      <a:pt x="161517" y="36282"/>
                    </a:cubicBezTo>
                    <a:cubicBezTo>
                      <a:pt x="161517" y="40147"/>
                      <a:pt x="154933" y="49521"/>
                      <a:pt x="142338" y="49521"/>
                    </a:cubicBezTo>
                    <a:cubicBezTo>
                      <a:pt x="135754" y="49521"/>
                      <a:pt x="132606" y="50810"/>
                      <a:pt x="128885" y="51310"/>
                    </a:cubicBezTo>
                    <a:cubicBezTo>
                      <a:pt x="137042" y="59970"/>
                      <a:pt x="144700" y="68486"/>
                      <a:pt x="149566" y="73996"/>
                    </a:cubicBezTo>
                    <a:lnTo>
                      <a:pt x="149566" y="73996"/>
                    </a:lnTo>
                    <a:close/>
                  </a:path>
                </a:pathLst>
              </a:custGeom>
              <a:solidFill>
                <a:srgbClr val="C72328"/>
              </a:solidFill>
              <a:ln w="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: фигура 19">
                <a:extLst>
                  <a:ext uri="{FF2B5EF4-FFF2-40B4-BE49-F238E27FC236}">
                    <a16:creationId xmlns:a16="http://schemas.microsoft.com/office/drawing/2014/main" id="{B11EF505-D9AA-F6BF-1D84-237AAC3D5C04}"/>
                  </a:ext>
                </a:extLst>
              </p:cNvPr>
              <p:cNvSpPr/>
              <p:nvPr/>
            </p:nvSpPr>
            <p:spPr>
              <a:xfrm>
                <a:off x="4180891" y="1028345"/>
                <a:ext cx="36500" cy="37718"/>
              </a:xfrm>
              <a:custGeom>
                <a:avLst/>
                <a:gdLst>
                  <a:gd name="connsiteX0" fmla="*/ 1575 w 13722"/>
                  <a:gd name="connsiteY0" fmla="*/ 11113 h 14180"/>
                  <a:gd name="connsiteX1" fmla="*/ 6370 w 13722"/>
                  <a:gd name="connsiteY1" fmla="*/ 14119 h 14180"/>
                  <a:gd name="connsiteX2" fmla="*/ 11165 w 13722"/>
                  <a:gd name="connsiteY2" fmla="*/ 13189 h 14180"/>
                  <a:gd name="connsiteX3" fmla="*/ 13669 w 13722"/>
                  <a:gd name="connsiteY3" fmla="*/ 9110 h 14180"/>
                  <a:gd name="connsiteX4" fmla="*/ 12239 w 13722"/>
                  <a:gd name="connsiteY4" fmla="*/ 3599 h 14180"/>
                  <a:gd name="connsiteX5" fmla="*/ 2649 w 13722"/>
                  <a:gd name="connsiteY5" fmla="*/ 952 h 14180"/>
                  <a:gd name="connsiteX6" fmla="*/ 1575 w 13722"/>
                  <a:gd name="connsiteY6" fmla="*/ 11185 h 14180"/>
                  <a:gd name="connsiteX7" fmla="*/ 1575 w 13722"/>
                  <a:gd name="connsiteY7" fmla="*/ 11185 h 1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22" h="14180">
                    <a:moveTo>
                      <a:pt x="1575" y="11113"/>
                    </a:moveTo>
                    <a:cubicBezTo>
                      <a:pt x="2649" y="12688"/>
                      <a:pt x="4438" y="13761"/>
                      <a:pt x="6370" y="14119"/>
                    </a:cubicBezTo>
                    <a:cubicBezTo>
                      <a:pt x="8159" y="14334"/>
                      <a:pt x="9877" y="13976"/>
                      <a:pt x="11165" y="13189"/>
                    </a:cubicBezTo>
                    <a:cubicBezTo>
                      <a:pt x="12381" y="12330"/>
                      <a:pt x="13455" y="10899"/>
                      <a:pt x="13669" y="9110"/>
                    </a:cubicBezTo>
                    <a:cubicBezTo>
                      <a:pt x="13884" y="7177"/>
                      <a:pt x="13455" y="5245"/>
                      <a:pt x="12239" y="3599"/>
                    </a:cubicBezTo>
                    <a:cubicBezTo>
                      <a:pt x="9877" y="93"/>
                      <a:pt x="5654" y="-981"/>
                      <a:pt x="2649" y="952"/>
                    </a:cubicBezTo>
                    <a:cubicBezTo>
                      <a:pt x="-357" y="2884"/>
                      <a:pt x="-929" y="7678"/>
                      <a:pt x="1575" y="11185"/>
                    </a:cubicBezTo>
                    <a:lnTo>
                      <a:pt x="1575" y="11185"/>
                    </a:lnTo>
                    <a:close/>
                  </a:path>
                </a:pathLst>
              </a:custGeom>
              <a:solidFill>
                <a:srgbClr val="FFFFFF"/>
              </a:solidFill>
              <a:ln w="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: фигура 20">
                <a:extLst>
                  <a:ext uri="{FF2B5EF4-FFF2-40B4-BE49-F238E27FC236}">
                    <a16:creationId xmlns:a16="http://schemas.microsoft.com/office/drawing/2014/main" id="{D5B54F6D-A1AD-55E8-F5BF-9EA63BA51658}"/>
                  </a:ext>
                </a:extLst>
              </p:cNvPr>
              <p:cNvSpPr/>
              <p:nvPr/>
            </p:nvSpPr>
            <p:spPr>
              <a:xfrm>
                <a:off x="4146502" y="992124"/>
                <a:ext cx="162689" cy="108277"/>
              </a:xfrm>
              <a:custGeom>
                <a:avLst/>
                <a:gdLst>
                  <a:gd name="connsiteX0" fmla="*/ 37690 w 61162"/>
                  <a:gd name="connsiteY0" fmla="*/ 6625 h 40706"/>
                  <a:gd name="connsiteX1" fmla="*/ 40481 w 61162"/>
                  <a:gd name="connsiteY1" fmla="*/ 3834 h 40706"/>
                  <a:gd name="connsiteX2" fmla="*/ 43988 w 61162"/>
                  <a:gd name="connsiteY2" fmla="*/ 2761 h 40706"/>
                  <a:gd name="connsiteX3" fmla="*/ 48281 w 61162"/>
                  <a:gd name="connsiteY3" fmla="*/ 2546 h 40706"/>
                  <a:gd name="connsiteX4" fmla="*/ 49140 w 61162"/>
                  <a:gd name="connsiteY4" fmla="*/ 2546 h 40706"/>
                  <a:gd name="connsiteX5" fmla="*/ 56797 w 61162"/>
                  <a:gd name="connsiteY5" fmla="*/ 3262 h 40706"/>
                  <a:gd name="connsiteX6" fmla="*/ 58086 w 61162"/>
                  <a:gd name="connsiteY6" fmla="*/ 3405 h 40706"/>
                  <a:gd name="connsiteX7" fmla="*/ 59875 w 61162"/>
                  <a:gd name="connsiteY7" fmla="*/ 3620 h 40706"/>
                  <a:gd name="connsiteX8" fmla="*/ 60948 w 61162"/>
                  <a:gd name="connsiteY8" fmla="*/ 4335 h 40706"/>
                  <a:gd name="connsiteX9" fmla="*/ 61163 w 61162"/>
                  <a:gd name="connsiteY9" fmla="*/ 5194 h 40706"/>
                  <a:gd name="connsiteX10" fmla="*/ 60948 w 61162"/>
                  <a:gd name="connsiteY10" fmla="*/ 6268 h 40706"/>
                  <a:gd name="connsiteX11" fmla="*/ 59875 w 61162"/>
                  <a:gd name="connsiteY11" fmla="*/ 8558 h 40706"/>
                  <a:gd name="connsiteX12" fmla="*/ 56153 w 61162"/>
                  <a:gd name="connsiteY12" fmla="*/ 15070 h 40706"/>
                  <a:gd name="connsiteX13" fmla="*/ 55939 w 61162"/>
                  <a:gd name="connsiteY13" fmla="*/ 15571 h 40706"/>
                  <a:gd name="connsiteX14" fmla="*/ 53863 w 61162"/>
                  <a:gd name="connsiteY14" fmla="*/ 18934 h 40706"/>
                  <a:gd name="connsiteX15" fmla="*/ 51001 w 61162"/>
                  <a:gd name="connsiteY15" fmla="*/ 23156 h 40706"/>
                  <a:gd name="connsiteX16" fmla="*/ 50428 w 61162"/>
                  <a:gd name="connsiteY16" fmla="*/ 23729 h 40706"/>
                  <a:gd name="connsiteX17" fmla="*/ 50428 w 61162"/>
                  <a:gd name="connsiteY17" fmla="*/ 28738 h 40706"/>
                  <a:gd name="connsiteX18" fmla="*/ 49140 w 61162"/>
                  <a:gd name="connsiteY18" fmla="*/ 35823 h 40706"/>
                  <a:gd name="connsiteX19" fmla="*/ 18297 w 61162"/>
                  <a:gd name="connsiteY19" fmla="*/ 40045 h 40706"/>
                  <a:gd name="connsiteX20" fmla="*/ 2338 w 61162"/>
                  <a:gd name="connsiteY20" fmla="*/ 6554 h 40706"/>
                  <a:gd name="connsiteX21" fmla="*/ 36545 w 61162"/>
                  <a:gd name="connsiteY21" fmla="*/ 9202 h 40706"/>
                  <a:gd name="connsiteX22" fmla="*/ 36688 w 61162"/>
                  <a:gd name="connsiteY22" fmla="*/ 9345 h 40706"/>
                  <a:gd name="connsiteX23" fmla="*/ 37762 w 61162"/>
                  <a:gd name="connsiteY23" fmla="*/ 6697 h 40706"/>
                  <a:gd name="connsiteX24" fmla="*/ 37762 w 61162"/>
                  <a:gd name="connsiteY24" fmla="*/ 6697 h 40706"/>
                  <a:gd name="connsiteX25" fmla="*/ 14504 w 61162"/>
                  <a:gd name="connsiteY25" fmla="*/ 24731 h 40706"/>
                  <a:gd name="connsiteX26" fmla="*/ 14504 w 61162"/>
                  <a:gd name="connsiteY26" fmla="*/ 24731 h 40706"/>
                  <a:gd name="connsiteX27" fmla="*/ 19299 w 61162"/>
                  <a:gd name="connsiteY27" fmla="*/ 27736 h 40706"/>
                  <a:gd name="connsiteX28" fmla="*/ 24093 w 61162"/>
                  <a:gd name="connsiteY28" fmla="*/ 26806 h 40706"/>
                  <a:gd name="connsiteX29" fmla="*/ 26598 w 61162"/>
                  <a:gd name="connsiteY29" fmla="*/ 22727 h 40706"/>
                  <a:gd name="connsiteX30" fmla="*/ 25167 w 61162"/>
                  <a:gd name="connsiteY30" fmla="*/ 17217 h 40706"/>
                  <a:gd name="connsiteX31" fmla="*/ 15577 w 61162"/>
                  <a:gd name="connsiteY31" fmla="*/ 14569 h 40706"/>
                  <a:gd name="connsiteX32" fmla="*/ 14504 w 61162"/>
                  <a:gd name="connsiteY32" fmla="*/ 24802 h 40706"/>
                  <a:gd name="connsiteX33" fmla="*/ 14504 w 61162"/>
                  <a:gd name="connsiteY33" fmla="*/ 24802 h 40706"/>
                  <a:gd name="connsiteX34" fmla="*/ 16436 w 61162"/>
                  <a:gd name="connsiteY34" fmla="*/ 23085 h 40706"/>
                  <a:gd name="connsiteX35" fmla="*/ 16794 w 61162"/>
                  <a:gd name="connsiteY35" fmla="*/ 23586 h 40706"/>
                  <a:gd name="connsiteX36" fmla="*/ 23378 w 61162"/>
                  <a:gd name="connsiteY36" fmla="*/ 24087 h 40706"/>
                  <a:gd name="connsiteX37" fmla="*/ 23378 w 61162"/>
                  <a:gd name="connsiteY37" fmla="*/ 18290 h 40706"/>
                  <a:gd name="connsiteX38" fmla="*/ 17867 w 61162"/>
                  <a:gd name="connsiteY38" fmla="*/ 17360 h 40706"/>
                  <a:gd name="connsiteX39" fmla="*/ 17009 w 61162"/>
                  <a:gd name="connsiteY39" fmla="*/ 18290 h 40706"/>
                  <a:gd name="connsiteX40" fmla="*/ 20372 w 61162"/>
                  <a:gd name="connsiteY40" fmla="*/ 19220 h 40706"/>
                  <a:gd name="connsiteX41" fmla="*/ 19800 w 61162"/>
                  <a:gd name="connsiteY41" fmla="*/ 23085 h 40706"/>
                  <a:gd name="connsiteX42" fmla="*/ 16436 w 61162"/>
                  <a:gd name="connsiteY42" fmla="*/ 23085 h 40706"/>
                  <a:gd name="connsiteX43" fmla="*/ 16436 w 61162"/>
                  <a:gd name="connsiteY43" fmla="*/ 23085 h 4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61162" h="40706">
                    <a:moveTo>
                      <a:pt x="37690" y="6625"/>
                    </a:moveTo>
                    <a:cubicBezTo>
                      <a:pt x="38263" y="5409"/>
                      <a:pt x="39265" y="4478"/>
                      <a:pt x="40481" y="3834"/>
                    </a:cubicBezTo>
                    <a:cubicBezTo>
                      <a:pt x="41411" y="3262"/>
                      <a:pt x="42628" y="2976"/>
                      <a:pt x="43988" y="2761"/>
                    </a:cubicBezTo>
                    <a:cubicBezTo>
                      <a:pt x="45276" y="2546"/>
                      <a:pt x="46492" y="2546"/>
                      <a:pt x="48281" y="2546"/>
                    </a:cubicBezTo>
                    <a:lnTo>
                      <a:pt x="49140" y="2546"/>
                    </a:lnTo>
                    <a:cubicBezTo>
                      <a:pt x="50714" y="2546"/>
                      <a:pt x="53076" y="2761"/>
                      <a:pt x="56797" y="3262"/>
                    </a:cubicBezTo>
                    <a:cubicBezTo>
                      <a:pt x="57155" y="3262"/>
                      <a:pt x="57656" y="3405"/>
                      <a:pt x="58086" y="3405"/>
                    </a:cubicBezTo>
                    <a:cubicBezTo>
                      <a:pt x="58587" y="3548"/>
                      <a:pt x="58658" y="3548"/>
                      <a:pt x="59875" y="3620"/>
                    </a:cubicBezTo>
                    <a:cubicBezTo>
                      <a:pt x="60376" y="3620"/>
                      <a:pt x="60733" y="3834"/>
                      <a:pt x="60948" y="4335"/>
                    </a:cubicBezTo>
                    <a:cubicBezTo>
                      <a:pt x="61163" y="4550"/>
                      <a:pt x="61163" y="4908"/>
                      <a:pt x="61163" y="5194"/>
                    </a:cubicBezTo>
                    <a:cubicBezTo>
                      <a:pt x="61163" y="5552"/>
                      <a:pt x="61019" y="5767"/>
                      <a:pt x="60948" y="6268"/>
                    </a:cubicBezTo>
                    <a:cubicBezTo>
                      <a:pt x="60733" y="6840"/>
                      <a:pt x="60376" y="7556"/>
                      <a:pt x="59875" y="8558"/>
                    </a:cubicBezTo>
                    <a:cubicBezTo>
                      <a:pt x="59016" y="10132"/>
                      <a:pt x="57799" y="12136"/>
                      <a:pt x="56153" y="15070"/>
                    </a:cubicBezTo>
                    <a:cubicBezTo>
                      <a:pt x="56010" y="15213"/>
                      <a:pt x="56010" y="15284"/>
                      <a:pt x="55939" y="15571"/>
                    </a:cubicBezTo>
                    <a:cubicBezTo>
                      <a:pt x="55581" y="16286"/>
                      <a:pt x="54150" y="18576"/>
                      <a:pt x="53863" y="18934"/>
                    </a:cubicBezTo>
                    <a:cubicBezTo>
                      <a:pt x="52647" y="21009"/>
                      <a:pt x="51788" y="22155"/>
                      <a:pt x="51001" y="23156"/>
                    </a:cubicBezTo>
                    <a:cubicBezTo>
                      <a:pt x="50786" y="23371"/>
                      <a:pt x="50643" y="23657"/>
                      <a:pt x="50428" y="23729"/>
                    </a:cubicBezTo>
                    <a:cubicBezTo>
                      <a:pt x="50572" y="25303"/>
                      <a:pt x="50572" y="26878"/>
                      <a:pt x="50428" y="28738"/>
                    </a:cubicBezTo>
                    <a:cubicBezTo>
                      <a:pt x="50214" y="31887"/>
                      <a:pt x="49713" y="34177"/>
                      <a:pt x="49140" y="35823"/>
                    </a:cubicBezTo>
                    <a:cubicBezTo>
                      <a:pt x="39193" y="40260"/>
                      <a:pt x="28959" y="41691"/>
                      <a:pt x="18297" y="40045"/>
                    </a:cubicBezTo>
                    <a:cubicBezTo>
                      <a:pt x="2410" y="37612"/>
                      <a:pt x="-3816" y="17861"/>
                      <a:pt x="2338" y="6554"/>
                    </a:cubicBezTo>
                    <a:cubicBezTo>
                      <a:pt x="8349" y="-4753"/>
                      <a:pt x="26598" y="185"/>
                      <a:pt x="36545" y="9202"/>
                    </a:cubicBezTo>
                    <a:lnTo>
                      <a:pt x="36688" y="9345"/>
                    </a:lnTo>
                    <a:cubicBezTo>
                      <a:pt x="37046" y="8486"/>
                      <a:pt x="37404" y="7556"/>
                      <a:pt x="37762" y="6697"/>
                    </a:cubicBezTo>
                    <a:lnTo>
                      <a:pt x="37762" y="6697"/>
                    </a:lnTo>
                    <a:close/>
                    <a:moveTo>
                      <a:pt x="14504" y="24731"/>
                    </a:moveTo>
                    <a:lnTo>
                      <a:pt x="14504" y="24731"/>
                    </a:lnTo>
                    <a:cubicBezTo>
                      <a:pt x="15577" y="26305"/>
                      <a:pt x="17366" y="27379"/>
                      <a:pt x="19299" y="27736"/>
                    </a:cubicBezTo>
                    <a:cubicBezTo>
                      <a:pt x="21088" y="27951"/>
                      <a:pt x="22805" y="27593"/>
                      <a:pt x="24093" y="26806"/>
                    </a:cubicBezTo>
                    <a:cubicBezTo>
                      <a:pt x="25310" y="25947"/>
                      <a:pt x="26383" y="24516"/>
                      <a:pt x="26598" y="22727"/>
                    </a:cubicBezTo>
                    <a:cubicBezTo>
                      <a:pt x="26813" y="20795"/>
                      <a:pt x="26383" y="18863"/>
                      <a:pt x="25167" y="17217"/>
                    </a:cubicBezTo>
                    <a:cubicBezTo>
                      <a:pt x="22805" y="13710"/>
                      <a:pt x="18583" y="12637"/>
                      <a:pt x="15577" y="14569"/>
                    </a:cubicBezTo>
                    <a:cubicBezTo>
                      <a:pt x="12572" y="16501"/>
                      <a:pt x="11999" y="21296"/>
                      <a:pt x="14504" y="24802"/>
                    </a:cubicBezTo>
                    <a:lnTo>
                      <a:pt x="14504" y="24802"/>
                    </a:lnTo>
                    <a:close/>
                    <a:moveTo>
                      <a:pt x="16436" y="23085"/>
                    </a:moveTo>
                    <a:cubicBezTo>
                      <a:pt x="16436" y="23085"/>
                      <a:pt x="16651" y="23443"/>
                      <a:pt x="16794" y="23586"/>
                    </a:cubicBezTo>
                    <a:cubicBezTo>
                      <a:pt x="18082" y="25518"/>
                      <a:pt x="21732" y="25876"/>
                      <a:pt x="23378" y="24087"/>
                    </a:cubicBezTo>
                    <a:cubicBezTo>
                      <a:pt x="24952" y="22298"/>
                      <a:pt x="24594" y="19864"/>
                      <a:pt x="23378" y="18290"/>
                    </a:cubicBezTo>
                    <a:cubicBezTo>
                      <a:pt x="22161" y="16644"/>
                      <a:pt x="19513" y="16000"/>
                      <a:pt x="17867" y="17360"/>
                    </a:cubicBezTo>
                    <a:cubicBezTo>
                      <a:pt x="17510" y="17574"/>
                      <a:pt x="17295" y="17932"/>
                      <a:pt x="17009" y="18290"/>
                    </a:cubicBezTo>
                    <a:cubicBezTo>
                      <a:pt x="18082" y="17789"/>
                      <a:pt x="19656" y="18147"/>
                      <a:pt x="20372" y="19220"/>
                    </a:cubicBezTo>
                    <a:cubicBezTo>
                      <a:pt x="21231" y="20437"/>
                      <a:pt x="20873" y="22369"/>
                      <a:pt x="19800" y="23085"/>
                    </a:cubicBezTo>
                    <a:cubicBezTo>
                      <a:pt x="18726" y="23657"/>
                      <a:pt x="17366" y="23657"/>
                      <a:pt x="16436" y="23085"/>
                    </a:cubicBezTo>
                    <a:lnTo>
                      <a:pt x="16436" y="23085"/>
                    </a:lnTo>
                    <a:close/>
                  </a:path>
                </a:pathLst>
              </a:custGeom>
              <a:solidFill>
                <a:srgbClr val="C72328"/>
              </a:solidFill>
              <a:ln w="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: фигура 21">
                <a:extLst>
                  <a:ext uri="{FF2B5EF4-FFF2-40B4-BE49-F238E27FC236}">
                    <a16:creationId xmlns:a16="http://schemas.microsoft.com/office/drawing/2014/main" id="{0AC97489-9643-7DCD-12B4-C64136388E24}"/>
                  </a:ext>
                </a:extLst>
              </p:cNvPr>
              <p:cNvSpPr/>
              <p:nvPr/>
            </p:nvSpPr>
            <p:spPr>
              <a:xfrm>
                <a:off x="4250404" y="1005751"/>
                <a:ext cx="51175" cy="46887"/>
              </a:xfrm>
              <a:custGeom>
                <a:avLst/>
                <a:gdLst>
                  <a:gd name="connsiteX0" fmla="*/ 18810 w 19239"/>
                  <a:gd name="connsiteY0" fmla="*/ 859 h 17627"/>
                  <a:gd name="connsiteX1" fmla="*/ 17522 w 19239"/>
                  <a:gd name="connsiteY1" fmla="*/ 716 h 17627"/>
                  <a:gd name="connsiteX2" fmla="*/ 10223 w 19239"/>
                  <a:gd name="connsiteY2" fmla="*/ 0 h 17627"/>
                  <a:gd name="connsiteX3" fmla="*/ 9292 w 19239"/>
                  <a:gd name="connsiteY3" fmla="*/ 0 h 17627"/>
                  <a:gd name="connsiteX4" fmla="*/ 5427 w 19239"/>
                  <a:gd name="connsiteY4" fmla="*/ 143 h 17627"/>
                  <a:gd name="connsiteX5" fmla="*/ 1134 w 19239"/>
                  <a:gd name="connsiteY5" fmla="*/ 2648 h 17627"/>
                  <a:gd name="connsiteX6" fmla="*/ 60 w 19239"/>
                  <a:gd name="connsiteY6" fmla="*/ 6584 h 17627"/>
                  <a:gd name="connsiteX7" fmla="*/ 1134 w 19239"/>
                  <a:gd name="connsiteY7" fmla="*/ 13168 h 17627"/>
                  <a:gd name="connsiteX8" fmla="*/ 4640 w 19239"/>
                  <a:gd name="connsiteY8" fmla="*/ 17103 h 17627"/>
                  <a:gd name="connsiteX9" fmla="*/ 7861 w 19239"/>
                  <a:gd name="connsiteY9" fmla="*/ 17604 h 17627"/>
                  <a:gd name="connsiteX10" fmla="*/ 10151 w 19239"/>
                  <a:gd name="connsiteY10" fmla="*/ 16173 h 17627"/>
                  <a:gd name="connsiteX11" fmla="*/ 12799 w 19239"/>
                  <a:gd name="connsiteY11" fmla="*/ 12309 h 17627"/>
                  <a:gd name="connsiteX12" fmla="*/ 14874 w 19239"/>
                  <a:gd name="connsiteY12" fmla="*/ 8945 h 17627"/>
                  <a:gd name="connsiteX13" fmla="*/ 15089 w 19239"/>
                  <a:gd name="connsiteY13" fmla="*/ 8444 h 17627"/>
                  <a:gd name="connsiteX14" fmla="*/ 18667 w 19239"/>
                  <a:gd name="connsiteY14" fmla="*/ 2075 h 17627"/>
                  <a:gd name="connsiteX15" fmla="*/ 19239 w 19239"/>
                  <a:gd name="connsiteY15" fmla="*/ 859 h 17627"/>
                  <a:gd name="connsiteX16" fmla="*/ 18881 w 19239"/>
                  <a:gd name="connsiteY16" fmla="*/ 716 h 17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239" h="17627">
                    <a:moveTo>
                      <a:pt x="18810" y="859"/>
                    </a:moveTo>
                    <a:cubicBezTo>
                      <a:pt x="18309" y="859"/>
                      <a:pt x="17951" y="716"/>
                      <a:pt x="17522" y="716"/>
                    </a:cubicBezTo>
                    <a:cubicBezTo>
                      <a:pt x="13943" y="215"/>
                      <a:pt x="11653" y="0"/>
                      <a:pt x="10223" y="0"/>
                    </a:cubicBezTo>
                    <a:lnTo>
                      <a:pt x="9292" y="0"/>
                    </a:lnTo>
                    <a:cubicBezTo>
                      <a:pt x="7646" y="0"/>
                      <a:pt x="6501" y="0"/>
                      <a:pt x="5427" y="143"/>
                    </a:cubicBezTo>
                    <a:cubicBezTo>
                      <a:pt x="3281" y="501"/>
                      <a:pt x="1849" y="1217"/>
                      <a:pt x="1134" y="2648"/>
                    </a:cubicBezTo>
                    <a:cubicBezTo>
                      <a:pt x="633" y="3578"/>
                      <a:pt x="204" y="5081"/>
                      <a:pt x="60" y="6584"/>
                    </a:cubicBezTo>
                    <a:cubicBezTo>
                      <a:pt x="-154" y="8731"/>
                      <a:pt x="204" y="10878"/>
                      <a:pt x="1134" y="13168"/>
                    </a:cubicBezTo>
                    <a:cubicBezTo>
                      <a:pt x="2064" y="15243"/>
                      <a:pt x="3209" y="16531"/>
                      <a:pt x="4640" y="17103"/>
                    </a:cubicBezTo>
                    <a:cubicBezTo>
                      <a:pt x="5714" y="17604"/>
                      <a:pt x="6787" y="17676"/>
                      <a:pt x="7861" y="17604"/>
                    </a:cubicBezTo>
                    <a:cubicBezTo>
                      <a:pt x="8576" y="17461"/>
                      <a:pt x="9292" y="17032"/>
                      <a:pt x="10151" y="16173"/>
                    </a:cubicBezTo>
                    <a:cubicBezTo>
                      <a:pt x="10866" y="15314"/>
                      <a:pt x="11725" y="14241"/>
                      <a:pt x="12799" y="12309"/>
                    </a:cubicBezTo>
                    <a:cubicBezTo>
                      <a:pt x="13013" y="11951"/>
                      <a:pt x="14444" y="9661"/>
                      <a:pt x="14874" y="8945"/>
                    </a:cubicBezTo>
                    <a:cubicBezTo>
                      <a:pt x="15017" y="8802"/>
                      <a:pt x="15089" y="8588"/>
                      <a:pt x="15089" y="8444"/>
                    </a:cubicBezTo>
                    <a:cubicBezTo>
                      <a:pt x="16806" y="5582"/>
                      <a:pt x="17951" y="3507"/>
                      <a:pt x="18667" y="2075"/>
                    </a:cubicBezTo>
                    <a:cubicBezTo>
                      <a:pt x="18881" y="1574"/>
                      <a:pt x="19168" y="1217"/>
                      <a:pt x="19239" y="859"/>
                    </a:cubicBezTo>
                    <a:cubicBezTo>
                      <a:pt x="19096" y="859"/>
                      <a:pt x="19025" y="859"/>
                      <a:pt x="18881" y="7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: фигура 22">
                <a:extLst>
                  <a:ext uri="{FF2B5EF4-FFF2-40B4-BE49-F238E27FC236}">
                    <a16:creationId xmlns:a16="http://schemas.microsoft.com/office/drawing/2014/main" id="{47FDCA0F-3242-8CA4-D46E-22237DAC9736}"/>
                  </a:ext>
                </a:extLst>
              </p:cNvPr>
              <p:cNvSpPr/>
              <p:nvPr/>
            </p:nvSpPr>
            <p:spPr>
              <a:xfrm>
                <a:off x="4049549" y="1194391"/>
                <a:ext cx="177601" cy="177601"/>
              </a:xfrm>
              <a:custGeom>
                <a:avLst/>
                <a:gdLst>
                  <a:gd name="connsiteX0" fmla="*/ 33420 w 66768"/>
                  <a:gd name="connsiteY0" fmla="*/ 66768 h 66768"/>
                  <a:gd name="connsiteX1" fmla="*/ 66768 w 66768"/>
                  <a:gd name="connsiteY1" fmla="*/ 33348 h 66768"/>
                  <a:gd name="connsiteX2" fmla="*/ 33420 w 66768"/>
                  <a:gd name="connsiteY2" fmla="*/ 0 h 66768"/>
                  <a:gd name="connsiteX3" fmla="*/ 0 w 66768"/>
                  <a:gd name="connsiteY3" fmla="*/ 33348 h 66768"/>
                  <a:gd name="connsiteX4" fmla="*/ 33420 w 66768"/>
                  <a:gd name="connsiteY4" fmla="*/ 66768 h 66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768" h="66768">
                    <a:moveTo>
                      <a:pt x="33420" y="66768"/>
                    </a:moveTo>
                    <a:cubicBezTo>
                      <a:pt x="51883" y="66768"/>
                      <a:pt x="66768" y="51740"/>
                      <a:pt x="66768" y="33348"/>
                    </a:cubicBezTo>
                    <a:cubicBezTo>
                      <a:pt x="66768" y="14957"/>
                      <a:pt x="51740" y="0"/>
                      <a:pt x="33420" y="0"/>
                    </a:cubicBezTo>
                    <a:cubicBezTo>
                      <a:pt x="15100" y="0"/>
                      <a:pt x="0" y="15028"/>
                      <a:pt x="0" y="33348"/>
                    </a:cubicBezTo>
                    <a:cubicBezTo>
                      <a:pt x="0" y="51668"/>
                      <a:pt x="15028" y="66768"/>
                      <a:pt x="33420" y="66768"/>
                    </a:cubicBezTo>
                    <a:close/>
                  </a:path>
                </a:pathLst>
              </a:custGeom>
              <a:solidFill>
                <a:srgbClr val="C72328"/>
              </a:solidFill>
              <a:ln w="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: фигура 23">
                <a:extLst>
                  <a:ext uri="{FF2B5EF4-FFF2-40B4-BE49-F238E27FC236}">
                    <a16:creationId xmlns:a16="http://schemas.microsoft.com/office/drawing/2014/main" id="{3BCF6B5E-7DE4-18A6-371F-9D8D8B3E32E0}"/>
                  </a:ext>
                </a:extLst>
              </p:cNvPr>
              <p:cNvSpPr/>
              <p:nvPr/>
            </p:nvSpPr>
            <p:spPr>
              <a:xfrm>
                <a:off x="4062873" y="1207337"/>
                <a:ext cx="150759" cy="151139"/>
              </a:xfrm>
              <a:custGeom>
                <a:avLst/>
                <a:gdLst>
                  <a:gd name="connsiteX0" fmla="*/ 0 w 56677"/>
                  <a:gd name="connsiteY0" fmla="*/ 31702 h 56820"/>
                  <a:gd name="connsiteX1" fmla="*/ 143 w 56677"/>
                  <a:gd name="connsiteY1" fmla="*/ 28911 h 56820"/>
                  <a:gd name="connsiteX2" fmla="*/ 143 w 56677"/>
                  <a:gd name="connsiteY2" fmla="*/ 26049 h 56820"/>
                  <a:gd name="connsiteX3" fmla="*/ 287 w 56677"/>
                  <a:gd name="connsiteY3" fmla="*/ 25906 h 56820"/>
                  <a:gd name="connsiteX4" fmla="*/ 7156 w 56677"/>
                  <a:gd name="connsiteY4" fmla="*/ 24832 h 56820"/>
                  <a:gd name="connsiteX5" fmla="*/ 7514 w 56677"/>
                  <a:gd name="connsiteY5" fmla="*/ 23544 h 56820"/>
                  <a:gd name="connsiteX6" fmla="*/ 9804 w 56677"/>
                  <a:gd name="connsiteY6" fmla="*/ 17891 h 56820"/>
                  <a:gd name="connsiteX7" fmla="*/ 10520 w 56677"/>
                  <a:gd name="connsiteY7" fmla="*/ 16817 h 56820"/>
                  <a:gd name="connsiteX8" fmla="*/ 6298 w 56677"/>
                  <a:gd name="connsiteY8" fmla="*/ 11021 h 56820"/>
                  <a:gd name="connsiteX9" fmla="*/ 6298 w 56677"/>
                  <a:gd name="connsiteY9" fmla="*/ 10663 h 56820"/>
                  <a:gd name="connsiteX10" fmla="*/ 8373 w 56677"/>
                  <a:gd name="connsiteY10" fmla="*/ 8301 h 56820"/>
                  <a:gd name="connsiteX11" fmla="*/ 10305 w 56677"/>
                  <a:gd name="connsiteY11" fmla="*/ 6369 h 56820"/>
                  <a:gd name="connsiteX12" fmla="*/ 10520 w 56677"/>
                  <a:gd name="connsiteY12" fmla="*/ 6369 h 56820"/>
                  <a:gd name="connsiteX13" fmla="*/ 16173 w 56677"/>
                  <a:gd name="connsiteY13" fmla="*/ 10448 h 56820"/>
                  <a:gd name="connsiteX14" fmla="*/ 17247 w 56677"/>
                  <a:gd name="connsiteY14" fmla="*/ 9732 h 56820"/>
                  <a:gd name="connsiteX15" fmla="*/ 22900 w 56677"/>
                  <a:gd name="connsiteY15" fmla="*/ 7371 h 56820"/>
                  <a:gd name="connsiteX16" fmla="*/ 24117 w 56677"/>
                  <a:gd name="connsiteY16" fmla="*/ 7013 h 56820"/>
                  <a:gd name="connsiteX17" fmla="*/ 25333 w 56677"/>
                  <a:gd name="connsiteY17" fmla="*/ 143 h 56820"/>
                  <a:gd name="connsiteX18" fmla="*/ 25476 w 56677"/>
                  <a:gd name="connsiteY18" fmla="*/ 0 h 56820"/>
                  <a:gd name="connsiteX19" fmla="*/ 31130 w 56677"/>
                  <a:gd name="connsiteY19" fmla="*/ 0 h 56820"/>
                  <a:gd name="connsiteX20" fmla="*/ 31273 w 56677"/>
                  <a:gd name="connsiteY20" fmla="*/ 143 h 56820"/>
                  <a:gd name="connsiteX21" fmla="*/ 32490 w 56677"/>
                  <a:gd name="connsiteY21" fmla="*/ 7013 h 56820"/>
                  <a:gd name="connsiteX22" fmla="*/ 33706 w 56677"/>
                  <a:gd name="connsiteY22" fmla="*/ 7371 h 56820"/>
                  <a:gd name="connsiteX23" fmla="*/ 39360 w 56677"/>
                  <a:gd name="connsiteY23" fmla="*/ 9661 h 56820"/>
                  <a:gd name="connsiteX24" fmla="*/ 40433 w 56677"/>
                  <a:gd name="connsiteY24" fmla="*/ 10377 h 56820"/>
                  <a:gd name="connsiteX25" fmla="*/ 46230 w 56677"/>
                  <a:gd name="connsiteY25" fmla="*/ 6297 h 56820"/>
                  <a:gd name="connsiteX26" fmla="*/ 46444 w 56677"/>
                  <a:gd name="connsiteY26" fmla="*/ 6297 h 56820"/>
                  <a:gd name="connsiteX27" fmla="*/ 50380 w 56677"/>
                  <a:gd name="connsiteY27" fmla="*/ 10233 h 56820"/>
                  <a:gd name="connsiteX28" fmla="*/ 50380 w 56677"/>
                  <a:gd name="connsiteY28" fmla="*/ 10448 h 56820"/>
                  <a:gd name="connsiteX29" fmla="*/ 46301 w 56677"/>
                  <a:gd name="connsiteY29" fmla="*/ 16245 h 56820"/>
                  <a:gd name="connsiteX30" fmla="*/ 47017 w 56677"/>
                  <a:gd name="connsiteY30" fmla="*/ 17318 h 56820"/>
                  <a:gd name="connsiteX31" fmla="*/ 49307 w 56677"/>
                  <a:gd name="connsiteY31" fmla="*/ 22972 h 56820"/>
                  <a:gd name="connsiteX32" fmla="*/ 49665 w 56677"/>
                  <a:gd name="connsiteY32" fmla="*/ 24188 h 56820"/>
                  <a:gd name="connsiteX33" fmla="*/ 56535 w 56677"/>
                  <a:gd name="connsiteY33" fmla="*/ 25405 h 56820"/>
                  <a:gd name="connsiteX34" fmla="*/ 56678 w 56677"/>
                  <a:gd name="connsiteY34" fmla="*/ 25548 h 56820"/>
                  <a:gd name="connsiteX35" fmla="*/ 56678 w 56677"/>
                  <a:gd name="connsiteY35" fmla="*/ 31201 h 56820"/>
                  <a:gd name="connsiteX36" fmla="*/ 56535 w 56677"/>
                  <a:gd name="connsiteY36" fmla="*/ 31344 h 56820"/>
                  <a:gd name="connsiteX37" fmla="*/ 49665 w 56677"/>
                  <a:gd name="connsiteY37" fmla="*/ 32561 h 56820"/>
                  <a:gd name="connsiteX38" fmla="*/ 49307 w 56677"/>
                  <a:gd name="connsiteY38" fmla="*/ 33778 h 56820"/>
                  <a:gd name="connsiteX39" fmla="*/ 47017 w 56677"/>
                  <a:gd name="connsiteY39" fmla="*/ 39431 h 56820"/>
                  <a:gd name="connsiteX40" fmla="*/ 46301 w 56677"/>
                  <a:gd name="connsiteY40" fmla="*/ 40504 h 56820"/>
                  <a:gd name="connsiteX41" fmla="*/ 50380 w 56677"/>
                  <a:gd name="connsiteY41" fmla="*/ 46301 h 56820"/>
                  <a:gd name="connsiteX42" fmla="*/ 50380 w 56677"/>
                  <a:gd name="connsiteY42" fmla="*/ 46516 h 56820"/>
                  <a:gd name="connsiteX43" fmla="*/ 46444 w 56677"/>
                  <a:gd name="connsiteY43" fmla="*/ 50452 h 56820"/>
                  <a:gd name="connsiteX44" fmla="*/ 46230 w 56677"/>
                  <a:gd name="connsiteY44" fmla="*/ 50452 h 56820"/>
                  <a:gd name="connsiteX45" fmla="*/ 40433 w 56677"/>
                  <a:gd name="connsiteY45" fmla="*/ 46373 h 56820"/>
                  <a:gd name="connsiteX46" fmla="*/ 39360 w 56677"/>
                  <a:gd name="connsiteY46" fmla="*/ 47088 h 56820"/>
                  <a:gd name="connsiteX47" fmla="*/ 33921 w 56677"/>
                  <a:gd name="connsiteY47" fmla="*/ 49378 h 56820"/>
                  <a:gd name="connsiteX48" fmla="*/ 32704 w 56677"/>
                  <a:gd name="connsiteY48" fmla="*/ 49736 h 56820"/>
                  <a:gd name="connsiteX49" fmla="*/ 31488 w 56677"/>
                  <a:gd name="connsiteY49" fmla="*/ 56678 h 56820"/>
                  <a:gd name="connsiteX50" fmla="*/ 31345 w 56677"/>
                  <a:gd name="connsiteY50" fmla="*/ 56821 h 56820"/>
                  <a:gd name="connsiteX51" fmla="*/ 25691 w 56677"/>
                  <a:gd name="connsiteY51" fmla="*/ 56821 h 56820"/>
                  <a:gd name="connsiteX52" fmla="*/ 25548 w 56677"/>
                  <a:gd name="connsiteY52" fmla="*/ 56678 h 56820"/>
                  <a:gd name="connsiteX53" fmla="*/ 24332 w 56677"/>
                  <a:gd name="connsiteY53" fmla="*/ 49808 h 56820"/>
                  <a:gd name="connsiteX54" fmla="*/ 23115 w 56677"/>
                  <a:gd name="connsiteY54" fmla="*/ 49450 h 56820"/>
                  <a:gd name="connsiteX55" fmla="*/ 17461 w 56677"/>
                  <a:gd name="connsiteY55" fmla="*/ 47160 h 56820"/>
                  <a:gd name="connsiteX56" fmla="*/ 16388 w 56677"/>
                  <a:gd name="connsiteY56" fmla="*/ 46444 h 56820"/>
                  <a:gd name="connsiteX57" fmla="*/ 10591 w 56677"/>
                  <a:gd name="connsiteY57" fmla="*/ 50666 h 56820"/>
                  <a:gd name="connsiteX58" fmla="*/ 10377 w 56677"/>
                  <a:gd name="connsiteY58" fmla="*/ 50666 h 56820"/>
                  <a:gd name="connsiteX59" fmla="*/ 6441 w 56677"/>
                  <a:gd name="connsiteY59" fmla="*/ 46730 h 56820"/>
                  <a:gd name="connsiteX60" fmla="*/ 6441 w 56677"/>
                  <a:gd name="connsiteY60" fmla="*/ 46516 h 56820"/>
                  <a:gd name="connsiteX61" fmla="*/ 10520 w 56677"/>
                  <a:gd name="connsiteY61" fmla="*/ 40862 h 56820"/>
                  <a:gd name="connsiteX62" fmla="*/ 9947 w 56677"/>
                  <a:gd name="connsiteY62" fmla="*/ 39789 h 56820"/>
                  <a:gd name="connsiteX63" fmla="*/ 7514 w 56677"/>
                  <a:gd name="connsiteY63" fmla="*/ 34135 h 56820"/>
                  <a:gd name="connsiteX64" fmla="*/ 7156 w 56677"/>
                  <a:gd name="connsiteY64" fmla="*/ 32919 h 56820"/>
                  <a:gd name="connsiteX65" fmla="*/ 215 w 56677"/>
                  <a:gd name="connsiteY65" fmla="*/ 31702 h 56820"/>
                  <a:gd name="connsiteX66" fmla="*/ 72 w 56677"/>
                  <a:gd name="connsiteY66" fmla="*/ 31845 h 56820"/>
                  <a:gd name="connsiteX67" fmla="*/ 72 w 56677"/>
                  <a:gd name="connsiteY67" fmla="*/ 31845 h 56820"/>
                  <a:gd name="connsiteX68" fmla="*/ 17891 w 56677"/>
                  <a:gd name="connsiteY68" fmla="*/ 17748 h 56820"/>
                  <a:gd name="connsiteX69" fmla="*/ 17891 w 56677"/>
                  <a:gd name="connsiteY69" fmla="*/ 17748 h 56820"/>
                  <a:gd name="connsiteX70" fmla="*/ 17891 w 56677"/>
                  <a:gd name="connsiteY70" fmla="*/ 39216 h 56820"/>
                  <a:gd name="connsiteX71" fmla="*/ 39360 w 56677"/>
                  <a:gd name="connsiteY71" fmla="*/ 39216 h 56820"/>
                  <a:gd name="connsiteX72" fmla="*/ 39360 w 56677"/>
                  <a:gd name="connsiteY72" fmla="*/ 17748 h 56820"/>
                  <a:gd name="connsiteX73" fmla="*/ 17891 w 56677"/>
                  <a:gd name="connsiteY73" fmla="*/ 17748 h 56820"/>
                  <a:gd name="connsiteX74" fmla="*/ 17891 w 56677"/>
                  <a:gd name="connsiteY74" fmla="*/ 17748 h 56820"/>
                  <a:gd name="connsiteX75" fmla="*/ 32776 w 56677"/>
                  <a:gd name="connsiteY75" fmla="*/ 24474 h 56820"/>
                  <a:gd name="connsiteX76" fmla="*/ 24618 w 56677"/>
                  <a:gd name="connsiteY76" fmla="*/ 24474 h 56820"/>
                  <a:gd name="connsiteX77" fmla="*/ 24618 w 56677"/>
                  <a:gd name="connsiteY77" fmla="*/ 32633 h 56820"/>
                  <a:gd name="connsiteX78" fmla="*/ 32776 w 56677"/>
                  <a:gd name="connsiteY78" fmla="*/ 32633 h 56820"/>
                  <a:gd name="connsiteX79" fmla="*/ 32776 w 56677"/>
                  <a:gd name="connsiteY79" fmla="*/ 24474 h 56820"/>
                  <a:gd name="connsiteX80" fmla="*/ 32776 w 56677"/>
                  <a:gd name="connsiteY80" fmla="*/ 24474 h 5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56677" h="56820">
                    <a:moveTo>
                      <a:pt x="0" y="31702"/>
                    </a:moveTo>
                    <a:lnTo>
                      <a:pt x="143" y="28911"/>
                    </a:lnTo>
                    <a:lnTo>
                      <a:pt x="143" y="26049"/>
                    </a:lnTo>
                    <a:cubicBezTo>
                      <a:pt x="143" y="26049"/>
                      <a:pt x="287" y="25906"/>
                      <a:pt x="287" y="25906"/>
                    </a:cubicBezTo>
                    <a:lnTo>
                      <a:pt x="7156" y="24832"/>
                    </a:lnTo>
                    <a:lnTo>
                      <a:pt x="7514" y="23544"/>
                    </a:lnTo>
                    <a:cubicBezTo>
                      <a:pt x="8087" y="21397"/>
                      <a:pt x="8802" y="19608"/>
                      <a:pt x="9804" y="17891"/>
                    </a:cubicBezTo>
                    <a:lnTo>
                      <a:pt x="10520" y="16817"/>
                    </a:lnTo>
                    <a:lnTo>
                      <a:pt x="6298" y="11021"/>
                    </a:lnTo>
                    <a:cubicBezTo>
                      <a:pt x="6298" y="11021"/>
                      <a:pt x="6154" y="10806"/>
                      <a:pt x="6298" y="10663"/>
                    </a:cubicBezTo>
                    <a:lnTo>
                      <a:pt x="8373" y="8301"/>
                    </a:lnTo>
                    <a:lnTo>
                      <a:pt x="10305" y="6369"/>
                    </a:lnTo>
                    <a:cubicBezTo>
                      <a:pt x="10305" y="6369"/>
                      <a:pt x="10448" y="6226"/>
                      <a:pt x="10520" y="6369"/>
                    </a:cubicBezTo>
                    <a:lnTo>
                      <a:pt x="16173" y="10448"/>
                    </a:lnTo>
                    <a:lnTo>
                      <a:pt x="17247" y="9732"/>
                    </a:lnTo>
                    <a:cubicBezTo>
                      <a:pt x="19036" y="8659"/>
                      <a:pt x="20968" y="7800"/>
                      <a:pt x="22900" y="7371"/>
                    </a:cubicBezTo>
                    <a:lnTo>
                      <a:pt x="24117" y="7013"/>
                    </a:lnTo>
                    <a:lnTo>
                      <a:pt x="25333" y="143"/>
                    </a:lnTo>
                    <a:cubicBezTo>
                      <a:pt x="25333" y="143"/>
                      <a:pt x="25476" y="0"/>
                      <a:pt x="25476" y="0"/>
                    </a:cubicBezTo>
                    <a:lnTo>
                      <a:pt x="31130" y="0"/>
                    </a:lnTo>
                    <a:cubicBezTo>
                      <a:pt x="31130" y="0"/>
                      <a:pt x="31273" y="143"/>
                      <a:pt x="31273" y="143"/>
                    </a:cubicBezTo>
                    <a:lnTo>
                      <a:pt x="32490" y="7013"/>
                    </a:lnTo>
                    <a:lnTo>
                      <a:pt x="33706" y="7371"/>
                    </a:lnTo>
                    <a:cubicBezTo>
                      <a:pt x="35781" y="7872"/>
                      <a:pt x="37642" y="8659"/>
                      <a:pt x="39360" y="9661"/>
                    </a:cubicBezTo>
                    <a:lnTo>
                      <a:pt x="40433" y="10377"/>
                    </a:lnTo>
                    <a:lnTo>
                      <a:pt x="46230" y="6297"/>
                    </a:lnTo>
                    <a:lnTo>
                      <a:pt x="46444" y="6297"/>
                    </a:lnTo>
                    <a:lnTo>
                      <a:pt x="50380" y="10233"/>
                    </a:lnTo>
                    <a:cubicBezTo>
                      <a:pt x="50380" y="10233"/>
                      <a:pt x="50523" y="10377"/>
                      <a:pt x="50380" y="10448"/>
                    </a:cubicBezTo>
                    <a:lnTo>
                      <a:pt x="46301" y="16245"/>
                    </a:lnTo>
                    <a:lnTo>
                      <a:pt x="47017" y="17318"/>
                    </a:lnTo>
                    <a:cubicBezTo>
                      <a:pt x="48090" y="19036"/>
                      <a:pt x="48806" y="20896"/>
                      <a:pt x="49307" y="22972"/>
                    </a:cubicBezTo>
                    <a:lnTo>
                      <a:pt x="49665" y="24188"/>
                    </a:lnTo>
                    <a:lnTo>
                      <a:pt x="56535" y="25405"/>
                    </a:lnTo>
                    <a:cubicBezTo>
                      <a:pt x="56535" y="25405"/>
                      <a:pt x="56678" y="25548"/>
                      <a:pt x="56678" y="25548"/>
                    </a:cubicBezTo>
                    <a:lnTo>
                      <a:pt x="56678" y="31201"/>
                    </a:lnTo>
                    <a:cubicBezTo>
                      <a:pt x="56678" y="31201"/>
                      <a:pt x="56535" y="31344"/>
                      <a:pt x="56535" y="31344"/>
                    </a:cubicBezTo>
                    <a:lnTo>
                      <a:pt x="49665" y="32561"/>
                    </a:lnTo>
                    <a:lnTo>
                      <a:pt x="49307" y="33778"/>
                    </a:lnTo>
                    <a:cubicBezTo>
                      <a:pt x="48806" y="35853"/>
                      <a:pt x="48019" y="37713"/>
                      <a:pt x="47017" y="39431"/>
                    </a:cubicBezTo>
                    <a:lnTo>
                      <a:pt x="46301" y="40504"/>
                    </a:lnTo>
                    <a:lnTo>
                      <a:pt x="50380" y="46301"/>
                    </a:lnTo>
                    <a:cubicBezTo>
                      <a:pt x="50380" y="46301"/>
                      <a:pt x="50523" y="46516"/>
                      <a:pt x="50380" y="46516"/>
                    </a:cubicBezTo>
                    <a:lnTo>
                      <a:pt x="46444" y="50452"/>
                    </a:lnTo>
                    <a:cubicBezTo>
                      <a:pt x="46444" y="50452"/>
                      <a:pt x="46301" y="50595"/>
                      <a:pt x="46230" y="50452"/>
                    </a:cubicBezTo>
                    <a:lnTo>
                      <a:pt x="40433" y="46373"/>
                    </a:lnTo>
                    <a:lnTo>
                      <a:pt x="39360" y="47088"/>
                    </a:lnTo>
                    <a:cubicBezTo>
                      <a:pt x="37714" y="48019"/>
                      <a:pt x="35853" y="48877"/>
                      <a:pt x="33921" y="49378"/>
                    </a:cubicBezTo>
                    <a:lnTo>
                      <a:pt x="32704" y="49736"/>
                    </a:lnTo>
                    <a:lnTo>
                      <a:pt x="31488" y="56678"/>
                    </a:lnTo>
                    <a:cubicBezTo>
                      <a:pt x="31488" y="56678"/>
                      <a:pt x="31345" y="56821"/>
                      <a:pt x="31345" y="56821"/>
                    </a:cubicBezTo>
                    <a:lnTo>
                      <a:pt x="25691" y="56821"/>
                    </a:lnTo>
                    <a:cubicBezTo>
                      <a:pt x="25691" y="56821"/>
                      <a:pt x="25548" y="56678"/>
                      <a:pt x="25548" y="56678"/>
                    </a:cubicBezTo>
                    <a:lnTo>
                      <a:pt x="24332" y="49808"/>
                    </a:lnTo>
                    <a:lnTo>
                      <a:pt x="23115" y="49450"/>
                    </a:lnTo>
                    <a:cubicBezTo>
                      <a:pt x="20968" y="48877"/>
                      <a:pt x="19179" y="48162"/>
                      <a:pt x="17461" y="47160"/>
                    </a:cubicBezTo>
                    <a:lnTo>
                      <a:pt x="16388" y="46444"/>
                    </a:lnTo>
                    <a:lnTo>
                      <a:pt x="10591" y="50666"/>
                    </a:lnTo>
                    <a:cubicBezTo>
                      <a:pt x="10591" y="50666"/>
                      <a:pt x="10377" y="50809"/>
                      <a:pt x="10377" y="50666"/>
                    </a:cubicBezTo>
                    <a:lnTo>
                      <a:pt x="6441" y="46730"/>
                    </a:lnTo>
                    <a:cubicBezTo>
                      <a:pt x="6441" y="46730"/>
                      <a:pt x="6298" y="46587"/>
                      <a:pt x="6441" y="46516"/>
                    </a:cubicBezTo>
                    <a:lnTo>
                      <a:pt x="10520" y="40862"/>
                    </a:lnTo>
                    <a:lnTo>
                      <a:pt x="9947" y="39789"/>
                    </a:lnTo>
                    <a:cubicBezTo>
                      <a:pt x="8874" y="37857"/>
                      <a:pt x="8015" y="36068"/>
                      <a:pt x="7514" y="34135"/>
                    </a:cubicBezTo>
                    <a:lnTo>
                      <a:pt x="7156" y="32919"/>
                    </a:lnTo>
                    <a:lnTo>
                      <a:pt x="215" y="31702"/>
                    </a:lnTo>
                    <a:cubicBezTo>
                      <a:pt x="215" y="31702"/>
                      <a:pt x="72" y="31845"/>
                      <a:pt x="72" y="31845"/>
                    </a:cubicBezTo>
                    <a:lnTo>
                      <a:pt x="72" y="31845"/>
                    </a:lnTo>
                    <a:close/>
                    <a:moveTo>
                      <a:pt x="17891" y="17748"/>
                    </a:moveTo>
                    <a:lnTo>
                      <a:pt x="17891" y="17748"/>
                    </a:lnTo>
                    <a:cubicBezTo>
                      <a:pt x="12022" y="23616"/>
                      <a:pt x="12022" y="33348"/>
                      <a:pt x="17891" y="39216"/>
                    </a:cubicBezTo>
                    <a:cubicBezTo>
                      <a:pt x="23902" y="45228"/>
                      <a:pt x="33491" y="45228"/>
                      <a:pt x="39360" y="39216"/>
                    </a:cubicBezTo>
                    <a:cubicBezTo>
                      <a:pt x="45371" y="33205"/>
                      <a:pt x="45371" y="23616"/>
                      <a:pt x="39360" y="17748"/>
                    </a:cubicBezTo>
                    <a:cubicBezTo>
                      <a:pt x="33491" y="11879"/>
                      <a:pt x="23831" y="11879"/>
                      <a:pt x="17891" y="17748"/>
                    </a:cubicBezTo>
                    <a:lnTo>
                      <a:pt x="17891" y="17748"/>
                    </a:lnTo>
                    <a:close/>
                    <a:moveTo>
                      <a:pt x="32776" y="24474"/>
                    </a:moveTo>
                    <a:cubicBezTo>
                      <a:pt x="30486" y="22184"/>
                      <a:pt x="26764" y="22184"/>
                      <a:pt x="24618" y="24474"/>
                    </a:cubicBezTo>
                    <a:cubicBezTo>
                      <a:pt x="22328" y="26764"/>
                      <a:pt x="22328" y="30486"/>
                      <a:pt x="24618" y="32633"/>
                    </a:cubicBezTo>
                    <a:cubicBezTo>
                      <a:pt x="26908" y="34923"/>
                      <a:pt x="30486" y="34923"/>
                      <a:pt x="32776" y="32633"/>
                    </a:cubicBezTo>
                    <a:cubicBezTo>
                      <a:pt x="35066" y="30343"/>
                      <a:pt x="35066" y="26621"/>
                      <a:pt x="32776" y="24474"/>
                    </a:cubicBezTo>
                    <a:lnTo>
                      <a:pt x="32776" y="24474"/>
                    </a:lnTo>
                    <a:close/>
                  </a:path>
                </a:pathLst>
              </a:custGeom>
              <a:solidFill>
                <a:srgbClr val="FFFFFF"/>
              </a:solidFill>
              <a:ln w="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25" name="Полилиния: фигура 9">
                <a:extLst>
                  <a:ext uri="{FF2B5EF4-FFF2-40B4-BE49-F238E27FC236}">
                    <a16:creationId xmlns:a16="http://schemas.microsoft.com/office/drawing/2014/main" id="{9033D0A1-5510-54C5-D434-0E8D13579732}"/>
                  </a:ext>
                </a:extLst>
              </p:cNvPr>
              <p:cNvSpPr/>
              <p:nvPr/>
            </p:nvSpPr>
            <p:spPr>
              <a:xfrm>
                <a:off x="4656970" y="1102452"/>
                <a:ext cx="1161733" cy="232991"/>
              </a:xfrm>
              <a:custGeom>
                <a:avLst/>
                <a:gdLst>
                  <a:gd name="connsiteX0" fmla="*/ 14885 w 436747"/>
                  <a:gd name="connsiteY0" fmla="*/ 86305 h 87592"/>
                  <a:gd name="connsiteX1" fmla="*/ 0 w 436747"/>
                  <a:gd name="connsiteY1" fmla="*/ 86305 h 87592"/>
                  <a:gd name="connsiteX2" fmla="*/ 0 w 436747"/>
                  <a:gd name="connsiteY2" fmla="*/ 1288 h 87592"/>
                  <a:gd name="connsiteX3" fmla="*/ 25834 w 436747"/>
                  <a:gd name="connsiteY3" fmla="*/ 1074 h 87592"/>
                  <a:gd name="connsiteX4" fmla="*/ 56678 w 436747"/>
                  <a:gd name="connsiteY4" fmla="*/ 27265 h 87592"/>
                  <a:gd name="connsiteX5" fmla="*/ 40361 w 436747"/>
                  <a:gd name="connsiteY5" fmla="*/ 51525 h 87592"/>
                  <a:gd name="connsiteX6" fmla="*/ 66911 w 436747"/>
                  <a:gd name="connsiteY6" fmla="*/ 86233 h 87592"/>
                  <a:gd name="connsiteX7" fmla="*/ 48806 w 436747"/>
                  <a:gd name="connsiteY7" fmla="*/ 86233 h 87592"/>
                  <a:gd name="connsiteX8" fmla="*/ 25405 w 436747"/>
                  <a:gd name="connsiteY8" fmla="*/ 54388 h 87592"/>
                  <a:gd name="connsiteX9" fmla="*/ 14956 w 436747"/>
                  <a:gd name="connsiteY9" fmla="*/ 54388 h 87592"/>
                  <a:gd name="connsiteX10" fmla="*/ 14956 w 436747"/>
                  <a:gd name="connsiteY10" fmla="*/ 86305 h 87592"/>
                  <a:gd name="connsiteX11" fmla="*/ 14956 w 436747"/>
                  <a:gd name="connsiteY11" fmla="*/ 86305 h 87592"/>
                  <a:gd name="connsiteX12" fmla="*/ 25119 w 436747"/>
                  <a:gd name="connsiteY12" fmla="*/ 14957 h 87592"/>
                  <a:gd name="connsiteX13" fmla="*/ 25119 w 436747"/>
                  <a:gd name="connsiteY13" fmla="*/ 14957 h 87592"/>
                  <a:gd name="connsiteX14" fmla="*/ 14885 w 436747"/>
                  <a:gd name="connsiteY14" fmla="*/ 15171 h 87592"/>
                  <a:gd name="connsiteX15" fmla="*/ 14885 w 436747"/>
                  <a:gd name="connsiteY15" fmla="*/ 40361 h 87592"/>
                  <a:gd name="connsiteX16" fmla="*/ 24618 w 436747"/>
                  <a:gd name="connsiteY16" fmla="*/ 40361 h 87592"/>
                  <a:gd name="connsiteX17" fmla="*/ 40862 w 436747"/>
                  <a:gd name="connsiteY17" fmla="*/ 27265 h 87592"/>
                  <a:gd name="connsiteX18" fmla="*/ 25119 w 436747"/>
                  <a:gd name="connsiteY18" fmla="*/ 14885 h 87592"/>
                  <a:gd name="connsiteX19" fmla="*/ 25119 w 436747"/>
                  <a:gd name="connsiteY19" fmla="*/ 14885 h 87592"/>
                  <a:gd name="connsiteX20" fmla="*/ 87950 w 436747"/>
                  <a:gd name="connsiteY20" fmla="*/ 43796 h 87592"/>
                  <a:gd name="connsiteX21" fmla="*/ 87950 w 436747"/>
                  <a:gd name="connsiteY21" fmla="*/ 43796 h 87592"/>
                  <a:gd name="connsiteX22" fmla="*/ 132105 w 436747"/>
                  <a:gd name="connsiteY22" fmla="*/ 0 h 87592"/>
                  <a:gd name="connsiteX23" fmla="*/ 176402 w 436747"/>
                  <a:gd name="connsiteY23" fmla="*/ 43796 h 87592"/>
                  <a:gd name="connsiteX24" fmla="*/ 132105 w 436747"/>
                  <a:gd name="connsiteY24" fmla="*/ 87593 h 87592"/>
                  <a:gd name="connsiteX25" fmla="*/ 87950 w 436747"/>
                  <a:gd name="connsiteY25" fmla="*/ 43796 h 87592"/>
                  <a:gd name="connsiteX26" fmla="*/ 87950 w 436747"/>
                  <a:gd name="connsiteY26" fmla="*/ 43796 h 87592"/>
                  <a:gd name="connsiteX27" fmla="*/ 103694 w 436747"/>
                  <a:gd name="connsiteY27" fmla="*/ 43796 h 87592"/>
                  <a:gd name="connsiteX28" fmla="*/ 103694 w 436747"/>
                  <a:gd name="connsiteY28" fmla="*/ 43796 h 87592"/>
                  <a:gd name="connsiteX29" fmla="*/ 132176 w 436747"/>
                  <a:gd name="connsiteY29" fmla="*/ 73710 h 87592"/>
                  <a:gd name="connsiteX30" fmla="*/ 160730 w 436747"/>
                  <a:gd name="connsiteY30" fmla="*/ 43796 h 87592"/>
                  <a:gd name="connsiteX31" fmla="*/ 132176 w 436747"/>
                  <a:gd name="connsiteY31" fmla="*/ 13883 h 87592"/>
                  <a:gd name="connsiteX32" fmla="*/ 103694 w 436747"/>
                  <a:gd name="connsiteY32" fmla="*/ 43796 h 87592"/>
                  <a:gd name="connsiteX33" fmla="*/ 103694 w 436747"/>
                  <a:gd name="connsiteY33" fmla="*/ 43796 h 87592"/>
                  <a:gd name="connsiteX34" fmla="*/ 211253 w 436747"/>
                  <a:gd name="connsiteY34" fmla="*/ 86162 h 87592"/>
                  <a:gd name="connsiteX35" fmla="*/ 211253 w 436747"/>
                  <a:gd name="connsiteY35" fmla="*/ 86162 h 87592"/>
                  <a:gd name="connsiteX36" fmla="*/ 211253 w 436747"/>
                  <a:gd name="connsiteY36" fmla="*/ 1503 h 87592"/>
                  <a:gd name="connsiteX37" fmla="*/ 235728 w 436747"/>
                  <a:gd name="connsiteY37" fmla="*/ 930 h 87592"/>
                  <a:gd name="connsiteX38" fmla="*/ 263709 w 436747"/>
                  <a:gd name="connsiteY38" fmla="*/ 21970 h 87592"/>
                  <a:gd name="connsiteX39" fmla="*/ 251614 w 436747"/>
                  <a:gd name="connsiteY39" fmla="*/ 41292 h 87592"/>
                  <a:gd name="connsiteX40" fmla="*/ 251614 w 436747"/>
                  <a:gd name="connsiteY40" fmla="*/ 41506 h 87592"/>
                  <a:gd name="connsiteX41" fmla="*/ 266500 w 436747"/>
                  <a:gd name="connsiteY41" fmla="*/ 61329 h 87592"/>
                  <a:gd name="connsiteX42" fmla="*/ 234941 w 436747"/>
                  <a:gd name="connsiteY42" fmla="*/ 86806 h 87592"/>
                  <a:gd name="connsiteX43" fmla="*/ 211253 w 436747"/>
                  <a:gd name="connsiteY43" fmla="*/ 86233 h 87592"/>
                  <a:gd name="connsiteX44" fmla="*/ 211253 w 436747"/>
                  <a:gd name="connsiteY44" fmla="*/ 86233 h 87592"/>
                  <a:gd name="connsiteX45" fmla="*/ 236801 w 436747"/>
                  <a:gd name="connsiteY45" fmla="*/ 49808 h 87592"/>
                  <a:gd name="connsiteX46" fmla="*/ 226210 w 436747"/>
                  <a:gd name="connsiteY46" fmla="*/ 49808 h 87592"/>
                  <a:gd name="connsiteX47" fmla="*/ 226210 w 436747"/>
                  <a:gd name="connsiteY47" fmla="*/ 72278 h 87592"/>
                  <a:gd name="connsiteX48" fmla="*/ 236085 w 436747"/>
                  <a:gd name="connsiteY48" fmla="*/ 72851 h 87592"/>
                  <a:gd name="connsiteX49" fmla="*/ 251543 w 436747"/>
                  <a:gd name="connsiteY49" fmla="*/ 60614 h 87592"/>
                  <a:gd name="connsiteX50" fmla="*/ 236801 w 436747"/>
                  <a:gd name="connsiteY50" fmla="*/ 49808 h 87592"/>
                  <a:gd name="connsiteX51" fmla="*/ 236801 w 436747"/>
                  <a:gd name="connsiteY51" fmla="*/ 49808 h 87592"/>
                  <a:gd name="connsiteX52" fmla="*/ 235513 w 436747"/>
                  <a:gd name="connsiteY52" fmla="*/ 14885 h 87592"/>
                  <a:gd name="connsiteX53" fmla="*/ 235513 w 436747"/>
                  <a:gd name="connsiteY53" fmla="*/ 14885 h 87592"/>
                  <a:gd name="connsiteX54" fmla="*/ 226138 w 436747"/>
                  <a:gd name="connsiteY54" fmla="*/ 15243 h 87592"/>
                  <a:gd name="connsiteX55" fmla="*/ 226138 w 436747"/>
                  <a:gd name="connsiteY55" fmla="*/ 36712 h 87592"/>
                  <a:gd name="connsiteX56" fmla="*/ 236229 w 436747"/>
                  <a:gd name="connsiteY56" fmla="*/ 36712 h 87592"/>
                  <a:gd name="connsiteX57" fmla="*/ 248823 w 436747"/>
                  <a:gd name="connsiteY57" fmla="*/ 25405 h 87592"/>
                  <a:gd name="connsiteX58" fmla="*/ 235513 w 436747"/>
                  <a:gd name="connsiteY58" fmla="*/ 14814 h 87592"/>
                  <a:gd name="connsiteX59" fmla="*/ 235513 w 436747"/>
                  <a:gd name="connsiteY59" fmla="*/ 14814 h 87592"/>
                  <a:gd name="connsiteX60" fmla="*/ 306002 w 436747"/>
                  <a:gd name="connsiteY60" fmla="*/ 86305 h 87592"/>
                  <a:gd name="connsiteX61" fmla="*/ 306002 w 436747"/>
                  <a:gd name="connsiteY61" fmla="*/ 86305 h 87592"/>
                  <a:gd name="connsiteX62" fmla="*/ 306002 w 436747"/>
                  <a:gd name="connsiteY62" fmla="*/ 1288 h 87592"/>
                  <a:gd name="connsiteX63" fmla="*/ 320887 w 436747"/>
                  <a:gd name="connsiteY63" fmla="*/ 1288 h 87592"/>
                  <a:gd name="connsiteX64" fmla="*/ 320887 w 436747"/>
                  <a:gd name="connsiteY64" fmla="*/ 86305 h 87592"/>
                  <a:gd name="connsiteX65" fmla="*/ 306002 w 436747"/>
                  <a:gd name="connsiteY65" fmla="*/ 86305 h 87592"/>
                  <a:gd name="connsiteX66" fmla="*/ 436747 w 436747"/>
                  <a:gd name="connsiteY66" fmla="*/ 86305 h 87592"/>
                  <a:gd name="connsiteX67" fmla="*/ 424868 w 436747"/>
                  <a:gd name="connsiteY67" fmla="*/ 86305 h 87592"/>
                  <a:gd name="connsiteX68" fmla="*/ 378137 w 436747"/>
                  <a:gd name="connsiteY68" fmla="*/ 27480 h 87592"/>
                  <a:gd name="connsiteX69" fmla="*/ 378137 w 436747"/>
                  <a:gd name="connsiteY69" fmla="*/ 86305 h 87592"/>
                  <a:gd name="connsiteX70" fmla="*/ 364183 w 436747"/>
                  <a:gd name="connsiteY70" fmla="*/ 86305 h 87592"/>
                  <a:gd name="connsiteX71" fmla="*/ 364183 w 436747"/>
                  <a:gd name="connsiteY71" fmla="*/ 1288 h 87592"/>
                  <a:gd name="connsiteX72" fmla="*/ 376062 w 436747"/>
                  <a:gd name="connsiteY72" fmla="*/ 1288 h 87592"/>
                  <a:gd name="connsiteX73" fmla="*/ 422793 w 436747"/>
                  <a:gd name="connsiteY73" fmla="*/ 60399 h 87592"/>
                  <a:gd name="connsiteX74" fmla="*/ 422793 w 436747"/>
                  <a:gd name="connsiteY74" fmla="*/ 1288 h 87592"/>
                  <a:gd name="connsiteX75" fmla="*/ 436747 w 436747"/>
                  <a:gd name="connsiteY75" fmla="*/ 1288 h 87592"/>
                  <a:gd name="connsiteX76" fmla="*/ 436747 w 436747"/>
                  <a:gd name="connsiteY76" fmla="*/ 86305 h 87592"/>
                  <a:gd name="connsiteX77" fmla="*/ 436747 w 436747"/>
                  <a:gd name="connsiteY77" fmla="*/ 86305 h 87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436747" h="87592">
                    <a:moveTo>
                      <a:pt x="14885" y="86305"/>
                    </a:moveTo>
                    <a:lnTo>
                      <a:pt x="0" y="86305"/>
                    </a:lnTo>
                    <a:lnTo>
                      <a:pt x="0" y="1288"/>
                    </a:lnTo>
                    <a:cubicBezTo>
                      <a:pt x="4651" y="1288"/>
                      <a:pt x="23401" y="1074"/>
                      <a:pt x="25834" y="1074"/>
                    </a:cubicBezTo>
                    <a:cubicBezTo>
                      <a:pt x="49020" y="1074"/>
                      <a:pt x="56678" y="12595"/>
                      <a:pt x="56678" y="27265"/>
                    </a:cubicBezTo>
                    <a:cubicBezTo>
                      <a:pt x="56678" y="41936"/>
                      <a:pt x="47303" y="49092"/>
                      <a:pt x="40361" y="51525"/>
                    </a:cubicBezTo>
                    <a:lnTo>
                      <a:pt x="66911" y="86233"/>
                    </a:lnTo>
                    <a:lnTo>
                      <a:pt x="48806" y="86233"/>
                    </a:lnTo>
                    <a:lnTo>
                      <a:pt x="25405" y="54388"/>
                    </a:lnTo>
                    <a:lnTo>
                      <a:pt x="14956" y="54388"/>
                    </a:lnTo>
                    <a:lnTo>
                      <a:pt x="14956" y="86305"/>
                    </a:lnTo>
                    <a:lnTo>
                      <a:pt x="14956" y="86305"/>
                    </a:lnTo>
                    <a:close/>
                    <a:moveTo>
                      <a:pt x="25119" y="14957"/>
                    </a:moveTo>
                    <a:lnTo>
                      <a:pt x="25119" y="14957"/>
                    </a:lnTo>
                    <a:cubicBezTo>
                      <a:pt x="22328" y="14957"/>
                      <a:pt x="18893" y="15100"/>
                      <a:pt x="14885" y="15171"/>
                    </a:cubicBezTo>
                    <a:lnTo>
                      <a:pt x="14885" y="40361"/>
                    </a:lnTo>
                    <a:lnTo>
                      <a:pt x="24618" y="40361"/>
                    </a:lnTo>
                    <a:cubicBezTo>
                      <a:pt x="33276" y="40361"/>
                      <a:pt x="40862" y="36068"/>
                      <a:pt x="40862" y="27265"/>
                    </a:cubicBezTo>
                    <a:cubicBezTo>
                      <a:pt x="40862" y="20682"/>
                      <a:pt x="37284" y="14885"/>
                      <a:pt x="25119" y="14885"/>
                    </a:cubicBezTo>
                    <a:lnTo>
                      <a:pt x="25119" y="14885"/>
                    </a:lnTo>
                    <a:close/>
                    <a:moveTo>
                      <a:pt x="87950" y="43796"/>
                    </a:moveTo>
                    <a:lnTo>
                      <a:pt x="87950" y="43796"/>
                    </a:lnTo>
                    <a:cubicBezTo>
                      <a:pt x="87950" y="19179"/>
                      <a:pt x="106056" y="0"/>
                      <a:pt x="132105" y="0"/>
                    </a:cubicBezTo>
                    <a:cubicBezTo>
                      <a:pt x="158153" y="0"/>
                      <a:pt x="176402" y="17390"/>
                      <a:pt x="176402" y="43796"/>
                    </a:cubicBezTo>
                    <a:cubicBezTo>
                      <a:pt x="176402" y="70203"/>
                      <a:pt x="157295" y="87593"/>
                      <a:pt x="132105" y="87593"/>
                    </a:cubicBezTo>
                    <a:cubicBezTo>
                      <a:pt x="106915" y="87593"/>
                      <a:pt x="87950" y="70203"/>
                      <a:pt x="87950" y="43796"/>
                    </a:cubicBezTo>
                    <a:lnTo>
                      <a:pt x="87950" y="43796"/>
                    </a:lnTo>
                    <a:close/>
                    <a:moveTo>
                      <a:pt x="103694" y="43796"/>
                    </a:moveTo>
                    <a:lnTo>
                      <a:pt x="103694" y="43796"/>
                    </a:lnTo>
                    <a:cubicBezTo>
                      <a:pt x="103694" y="60828"/>
                      <a:pt x="116146" y="73710"/>
                      <a:pt x="132176" y="73710"/>
                    </a:cubicBezTo>
                    <a:cubicBezTo>
                      <a:pt x="150067" y="73710"/>
                      <a:pt x="160730" y="60614"/>
                      <a:pt x="160730" y="43796"/>
                    </a:cubicBezTo>
                    <a:cubicBezTo>
                      <a:pt x="160730" y="26120"/>
                      <a:pt x="148278" y="13883"/>
                      <a:pt x="132176" y="13883"/>
                    </a:cubicBezTo>
                    <a:cubicBezTo>
                      <a:pt x="115860" y="13883"/>
                      <a:pt x="103694" y="26120"/>
                      <a:pt x="103694" y="43796"/>
                    </a:cubicBezTo>
                    <a:lnTo>
                      <a:pt x="103694" y="43796"/>
                    </a:lnTo>
                    <a:close/>
                    <a:moveTo>
                      <a:pt x="211253" y="86162"/>
                    </a:moveTo>
                    <a:lnTo>
                      <a:pt x="211253" y="86162"/>
                    </a:lnTo>
                    <a:lnTo>
                      <a:pt x="211253" y="1503"/>
                    </a:lnTo>
                    <a:cubicBezTo>
                      <a:pt x="215905" y="1288"/>
                      <a:pt x="227212" y="930"/>
                      <a:pt x="235728" y="930"/>
                    </a:cubicBezTo>
                    <a:cubicBezTo>
                      <a:pt x="256051" y="930"/>
                      <a:pt x="263709" y="10162"/>
                      <a:pt x="263709" y="21970"/>
                    </a:cubicBezTo>
                    <a:cubicBezTo>
                      <a:pt x="263709" y="31702"/>
                      <a:pt x="258914" y="37785"/>
                      <a:pt x="251614" y="41292"/>
                    </a:cubicBezTo>
                    <a:lnTo>
                      <a:pt x="251614" y="41506"/>
                    </a:lnTo>
                    <a:cubicBezTo>
                      <a:pt x="260059" y="43582"/>
                      <a:pt x="266500" y="50022"/>
                      <a:pt x="266500" y="61329"/>
                    </a:cubicBezTo>
                    <a:cubicBezTo>
                      <a:pt x="266500" y="78862"/>
                      <a:pt x="252902" y="86806"/>
                      <a:pt x="234941" y="86806"/>
                    </a:cubicBezTo>
                    <a:cubicBezTo>
                      <a:pt x="227283" y="86806"/>
                      <a:pt x="216334" y="86591"/>
                      <a:pt x="211253" y="86233"/>
                    </a:cubicBezTo>
                    <a:lnTo>
                      <a:pt x="211253" y="86233"/>
                    </a:lnTo>
                    <a:close/>
                    <a:moveTo>
                      <a:pt x="236801" y="49808"/>
                    </a:moveTo>
                    <a:lnTo>
                      <a:pt x="226210" y="49808"/>
                    </a:lnTo>
                    <a:lnTo>
                      <a:pt x="226210" y="72278"/>
                    </a:lnTo>
                    <a:cubicBezTo>
                      <a:pt x="228214" y="72493"/>
                      <a:pt x="231863" y="72851"/>
                      <a:pt x="236085" y="72851"/>
                    </a:cubicBezTo>
                    <a:cubicBezTo>
                      <a:pt x="246176" y="72851"/>
                      <a:pt x="251543" y="68629"/>
                      <a:pt x="251543" y="60614"/>
                    </a:cubicBezTo>
                    <a:cubicBezTo>
                      <a:pt x="251543" y="53386"/>
                      <a:pt x="246033" y="49808"/>
                      <a:pt x="236801" y="49808"/>
                    </a:cubicBezTo>
                    <a:lnTo>
                      <a:pt x="236801" y="49808"/>
                    </a:lnTo>
                    <a:close/>
                    <a:moveTo>
                      <a:pt x="235513" y="14885"/>
                    </a:moveTo>
                    <a:lnTo>
                      <a:pt x="235513" y="14885"/>
                    </a:lnTo>
                    <a:cubicBezTo>
                      <a:pt x="232150" y="14885"/>
                      <a:pt x="228786" y="15028"/>
                      <a:pt x="226138" y="15243"/>
                    </a:cubicBezTo>
                    <a:lnTo>
                      <a:pt x="226138" y="36712"/>
                    </a:lnTo>
                    <a:lnTo>
                      <a:pt x="236229" y="36712"/>
                    </a:lnTo>
                    <a:cubicBezTo>
                      <a:pt x="243170" y="36712"/>
                      <a:pt x="248823" y="33205"/>
                      <a:pt x="248823" y="25405"/>
                    </a:cubicBezTo>
                    <a:cubicBezTo>
                      <a:pt x="248967" y="18535"/>
                      <a:pt x="243528" y="14814"/>
                      <a:pt x="235513" y="14814"/>
                    </a:cubicBezTo>
                    <a:lnTo>
                      <a:pt x="235513" y="14814"/>
                    </a:lnTo>
                    <a:close/>
                    <a:moveTo>
                      <a:pt x="306002" y="86305"/>
                    </a:moveTo>
                    <a:lnTo>
                      <a:pt x="306002" y="86305"/>
                    </a:lnTo>
                    <a:lnTo>
                      <a:pt x="306002" y="1288"/>
                    </a:lnTo>
                    <a:lnTo>
                      <a:pt x="320887" y="1288"/>
                    </a:lnTo>
                    <a:lnTo>
                      <a:pt x="320887" y="86305"/>
                    </a:lnTo>
                    <a:lnTo>
                      <a:pt x="306002" y="86305"/>
                    </a:lnTo>
                    <a:close/>
                    <a:moveTo>
                      <a:pt x="436747" y="86305"/>
                    </a:moveTo>
                    <a:lnTo>
                      <a:pt x="424868" y="86305"/>
                    </a:lnTo>
                    <a:lnTo>
                      <a:pt x="378137" y="27480"/>
                    </a:lnTo>
                    <a:lnTo>
                      <a:pt x="378137" y="86305"/>
                    </a:lnTo>
                    <a:lnTo>
                      <a:pt x="364183" y="86305"/>
                    </a:lnTo>
                    <a:lnTo>
                      <a:pt x="364183" y="1288"/>
                    </a:lnTo>
                    <a:lnTo>
                      <a:pt x="376062" y="1288"/>
                    </a:lnTo>
                    <a:lnTo>
                      <a:pt x="422793" y="60399"/>
                    </a:lnTo>
                    <a:lnTo>
                      <a:pt x="422793" y="1288"/>
                    </a:lnTo>
                    <a:lnTo>
                      <a:pt x="436747" y="1288"/>
                    </a:lnTo>
                    <a:lnTo>
                      <a:pt x="436747" y="86305"/>
                    </a:lnTo>
                    <a:lnTo>
                      <a:pt x="436747" y="86305"/>
                    </a:lnTo>
                    <a:close/>
                  </a:path>
                </a:pathLst>
              </a:custGeom>
              <a:solidFill>
                <a:srgbClr val="00ACC9"/>
              </a:solidFill>
              <a:ln w="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" name="Полилиния: фигура 10">
                <a:extLst>
                  <a:ext uri="{FF2B5EF4-FFF2-40B4-BE49-F238E27FC236}">
                    <a16:creationId xmlns:a16="http://schemas.microsoft.com/office/drawing/2014/main" id="{1102A467-0463-F20B-10A0-71A5E1DB7DE7}"/>
                  </a:ext>
                </a:extLst>
              </p:cNvPr>
              <p:cNvSpPr/>
              <p:nvPr/>
            </p:nvSpPr>
            <p:spPr>
              <a:xfrm>
                <a:off x="4656970" y="1102452"/>
                <a:ext cx="1161733" cy="232991"/>
              </a:xfrm>
              <a:custGeom>
                <a:avLst/>
                <a:gdLst>
                  <a:gd name="connsiteX0" fmla="*/ 14885 w 436747"/>
                  <a:gd name="connsiteY0" fmla="*/ 86305 h 87592"/>
                  <a:gd name="connsiteX1" fmla="*/ 0 w 436747"/>
                  <a:gd name="connsiteY1" fmla="*/ 86305 h 87592"/>
                  <a:gd name="connsiteX2" fmla="*/ 0 w 436747"/>
                  <a:gd name="connsiteY2" fmla="*/ 1288 h 87592"/>
                  <a:gd name="connsiteX3" fmla="*/ 25834 w 436747"/>
                  <a:gd name="connsiteY3" fmla="*/ 1074 h 87592"/>
                  <a:gd name="connsiteX4" fmla="*/ 56678 w 436747"/>
                  <a:gd name="connsiteY4" fmla="*/ 27265 h 87592"/>
                  <a:gd name="connsiteX5" fmla="*/ 40361 w 436747"/>
                  <a:gd name="connsiteY5" fmla="*/ 51525 h 87592"/>
                  <a:gd name="connsiteX6" fmla="*/ 66911 w 436747"/>
                  <a:gd name="connsiteY6" fmla="*/ 86233 h 87592"/>
                  <a:gd name="connsiteX7" fmla="*/ 48806 w 436747"/>
                  <a:gd name="connsiteY7" fmla="*/ 86233 h 87592"/>
                  <a:gd name="connsiteX8" fmla="*/ 25405 w 436747"/>
                  <a:gd name="connsiteY8" fmla="*/ 54388 h 87592"/>
                  <a:gd name="connsiteX9" fmla="*/ 14956 w 436747"/>
                  <a:gd name="connsiteY9" fmla="*/ 54388 h 87592"/>
                  <a:gd name="connsiteX10" fmla="*/ 14956 w 436747"/>
                  <a:gd name="connsiteY10" fmla="*/ 86305 h 87592"/>
                  <a:gd name="connsiteX11" fmla="*/ 14956 w 436747"/>
                  <a:gd name="connsiteY11" fmla="*/ 86305 h 87592"/>
                  <a:gd name="connsiteX12" fmla="*/ 25119 w 436747"/>
                  <a:gd name="connsiteY12" fmla="*/ 14957 h 87592"/>
                  <a:gd name="connsiteX13" fmla="*/ 25119 w 436747"/>
                  <a:gd name="connsiteY13" fmla="*/ 14957 h 87592"/>
                  <a:gd name="connsiteX14" fmla="*/ 14885 w 436747"/>
                  <a:gd name="connsiteY14" fmla="*/ 15171 h 87592"/>
                  <a:gd name="connsiteX15" fmla="*/ 14885 w 436747"/>
                  <a:gd name="connsiteY15" fmla="*/ 40361 h 87592"/>
                  <a:gd name="connsiteX16" fmla="*/ 24618 w 436747"/>
                  <a:gd name="connsiteY16" fmla="*/ 40361 h 87592"/>
                  <a:gd name="connsiteX17" fmla="*/ 40862 w 436747"/>
                  <a:gd name="connsiteY17" fmla="*/ 27265 h 87592"/>
                  <a:gd name="connsiteX18" fmla="*/ 25119 w 436747"/>
                  <a:gd name="connsiteY18" fmla="*/ 14885 h 87592"/>
                  <a:gd name="connsiteX19" fmla="*/ 25119 w 436747"/>
                  <a:gd name="connsiteY19" fmla="*/ 14885 h 87592"/>
                  <a:gd name="connsiteX20" fmla="*/ 87950 w 436747"/>
                  <a:gd name="connsiteY20" fmla="*/ 43796 h 87592"/>
                  <a:gd name="connsiteX21" fmla="*/ 87950 w 436747"/>
                  <a:gd name="connsiteY21" fmla="*/ 43796 h 87592"/>
                  <a:gd name="connsiteX22" fmla="*/ 132105 w 436747"/>
                  <a:gd name="connsiteY22" fmla="*/ 0 h 87592"/>
                  <a:gd name="connsiteX23" fmla="*/ 176402 w 436747"/>
                  <a:gd name="connsiteY23" fmla="*/ 43796 h 87592"/>
                  <a:gd name="connsiteX24" fmla="*/ 132105 w 436747"/>
                  <a:gd name="connsiteY24" fmla="*/ 87593 h 87592"/>
                  <a:gd name="connsiteX25" fmla="*/ 87950 w 436747"/>
                  <a:gd name="connsiteY25" fmla="*/ 43796 h 87592"/>
                  <a:gd name="connsiteX26" fmla="*/ 87950 w 436747"/>
                  <a:gd name="connsiteY26" fmla="*/ 43796 h 87592"/>
                  <a:gd name="connsiteX27" fmla="*/ 103694 w 436747"/>
                  <a:gd name="connsiteY27" fmla="*/ 43796 h 87592"/>
                  <a:gd name="connsiteX28" fmla="*/ 103694 w 436747"/>
                  <a:gd name="connsiteY28" fmla="*/ 43796 h 87592"/>
                  <a:gd name="connsiteX29" fmla="*/ 132176 w 436747"/>
                  <a:gd name="connsiteY29" fmla="*/ 73710 h 87592"/>
                  <a:gd name="connsiteX30" fmla="*/ 160730 w 436747"/>
                  <a:gd name="connsiteY30" fmla="*/ 43796 h 87592"/>
                  <a:gd name="connsiteX31" fmla="*/ 132176 w 436747"/>
                  <a:gd name="connsiteY31" fmla="*/ 13883 h 87592"/>
                  <a:gd name="connsiteX32" fmla="*/ 103694 w 436747"/>
                  <a:gd name="connsiteY32" fmla="*/ 43796 h 87592"/>
                  <a:gd name="connsiteX33" fmla="*/ 103694 w 436747"/>
                  <a:gd name="connsiteY33" fmla="*/ 43796 h 87592"/>
                  <a:gd name="connsiteX34" fmla="*/ 211253 w 436747"/>
                  <a:gd name="connsiteY34" fmla="*/ 86162 h 87592"/>
                  <a:gd name="connsiteX35" fmla="*/ 211253 w 436747"/>
                  <a:gd name="connsiteY35" fmla="*/ 86162 h 87592"/>
                  <a:gd name="connsiteX36" fmla="*/ 211253 w 436747"/>
                  <a:gd name="connsiteY36" fmla="*/ 1503 h 87592"/>
                  <a:gd name="connsiteX37" fmla="*/ 235728 w 436747"/>
                  <a:gd name="connsiteY37" fmla="*/ 930 h 87592"/>
                  <a:gd name="connsiteX38" fmla="*/ 263709 w 436747"/>
                  <a:gd name="connsiteY38" fmla="*/ 21970 h 87592"/>
                  <a:gd name="connsiteX39" fmla="*/ 251614 w 436747"/>
                  <a:gd name="connsiteY39" fmla="*/ 41292 h 87592"/>
                  <a:gd name="connsiteX40" fmla="*/ 251614 w 436747"/>
                  <a:gd name="connsiteY40" fmla="*/ 41506 h 87592"/>
                  <a:gd name="connsiteX41" fmla="*/ 266500 w 436747"/>
                  <a:gd name="connsiteY41" fmla="*/ 61329 h 87592"/>
                  <a:gd name="connsiteX42" fmla="*/ 234941 w 436747"/>
                  <a:gd name="connsiteY42" fmla="*/ 86806 h 87592"/>
                  <a:gd name="connsiteX43" fmla="*/ 211253 w 436747"/>
                  <a:gd name="connsiteY43" fmla="*/ 86233 h 87592"/>
                  <a:gd name="connsiteX44" fmla="*/ 211253 w 436747"/>
                  <a:gd name="connsiteY44" fmla="*/ 86233 h 87592"/>
                  <a:gd name="connsiteX45" fmla="*/ 236801 w 436747"/>
                  <a:gd name="connsiteY45" fmla="*/ 49808 h 87592"/>
                  <a:gd name="connsiteX46" fmla="*/ 226210 w 436747"/>
                  <a:gd name="connsiteY46" fmla="*/ 49808 h 87592"/>
                  <a:gd name="connsiteX47" fmla="*/ 226210 w 436747"/>
                  <a:gd name="connsiteY47" fmla="*/ 72278 h 87592"/>
                  <a:gd name="connsiteX48" fmla="*/ 236085 w 436747"/>
                  <a:gd name="connsiteY48" fmla="*/ 72851 h 87592"/>
                  <a:gd name="connsiteX49" fmla="*/ 251543 w 436747"/>
                  <a:gd name="connsiteY49" fmla="*/ 60614 h 87592"/>
                  <a:gd name="connsiteX50" fmla="*/ 236801 w 436747"/>
                  <a:gd name="connsiteY50" fmla="*/ 49808 h 87592"/>
                  <a:gd name="connsiteX51" fmla="*/ 236801 w 436747"/>
                  <a:gd name="connsiteY51" fmla="*/ 49808 h 87592"/>
                  <a:gd name="connsiteX52" fmla="*/ 235513 w 436747"/>
                  <a:gd name="connsiteY52" fmla="*/ 14885 h 87592"/>
                  <a:gd name="connsiteX53" fmla="*/ 235513 w 436747"/>
                  <a:gd name="connsiteY53" fmla="*/ 14885 h 87592"/>
                  <a:gd name="connsiteX54" fmla="*/ 226138 w 436747"/>
                  <a:gd name="connsiteY54" fmla="*/ 15243 h 87592"/>
                  <a:gd name="connsiteX55" fmla="*/ 226138 w 436747"/>
                  <a:gd name="connsiteY55" fmla="*/ 36712 h 87592"/>
                  <a:gd name="connsiteX56" fmla="*/ 236229 w 436747"/>
                  <a:gd name="connsiteY56" fmla="*/ 36712 h 87592"/>
                  <a:gd name="connsiteX57" fmla="*/ 248823 w 436747"/>
                  <a:gd name="connsiteY57" fmla="*/ 25405 h 87592"/>
                  <a:gd name="connsiteX58" fmla="*/ 235513 w 436747"/>
                  <a:gd name="connsiteY58" fmla="*/ 14814 h 87592"/>
                  <a:gd name="connsiteX59" fmla="*/ 235513 w 436747"/>
                  <a:gd name="connsiteY59" fmla="*/ 14814 h 87592"/>
                  <a:gd name="connsiteX60" fmla="*/ 306002 w 436747"/>
                  <a:gd name="connsiteY60" fmla="*/ 86305 h 87592"/>
                  <a:gd name="connsiteX61" fmla="*/ 306002 w 436747"/>
                  <a:gd name="connsiteY61" fmla="*/ 86305 h 87592"/>
                  <a:gd name="connsiteX62" fmla="*/ 306002 w 436747"/>
                  <a:gd name="connsiteY62" fmla="*/ 1288 h 87592"/>
                  <a:gd name="connsiteX63" fmla="*/ 320887 w 436747"/>
                  <a:gd name="connsiteY63" fmla="*/ 1288 h 87592"/>
                  <a:gd name="connsiteX64" fmla="*/ 320887 w 436747"/>
                  <a:gd name="connsiteY64" fmla="*/ 86305 h 87592"/>
                  <a:gd name="connsiteX65" fmla="*/ 306002 w 436747"/>
                  <a:gd name="connsiteY65" fmla="*/ 86305 h 87592"/>
                  <a:gd name="connsiteX66" fmla="*/ 436747 w 436747"/>
                  <a:gd name="connsiteY66" fmla="*/ 86305 h 87592"/>
                  <a:gd name="connsiteX67" fmla="*/ 424868 w 436747"/>
                  <a:gd name="connsiteY67" fmla="*/ 86305 h 87592"/>
                  <a:gd name="connsiteX68" fmla="*/ 378137 w 436747"/>
                  <a:gd name="connsiteY68" fmla="*/ 27480 h 87592"/>
                  <a:gd name="connsiteX69" fmla="*/ 378137 w 436747"/>
                  <a:gd name="connsiteY69" fmla="*/ 86305 h 87592"/>
                  <a:gd name="connsiteX70" fmla="*/ 364183 w 436747"/>
                  <a:gd name="connsiteY70" fmla="*/ 86305 h 87592"/>
                  <a:gd name="connsiteX71" fmla="*/ 364183 w 436747"/>
                  <a:gd name="connsiteY71" fmla="*/ 1288 h 87592"/>
                  <a:gd name="connsiteX72" fmla="*/ 376062 w 436747"/>
                  <a:gd name="connsiteY72" fmla="*/ 1288 h 87592"/>
                  <a:gd name="connsiteX73" fmla="*/ 422793 w 436747"/>
                  <a:gd name="connsiteY73" fmla="*/ 60399 h 87592"/>
                  <a:gd name="connsiteX74" fmla="*/ 422793 w 436747"/>
                  <a:gd name="connsiteY74" fmla="*/ 1288 h 87592"/>
                  <a:gd name="connsiteX75" fmla="*/ 436747 w 436747"/>
                  <a:gd name="connsiteY75" fmla="*/ 1288 h 87592"/>
                  <a:gd name="connsiteX76" fmla="*/ 436747 w 436747"/>
                  <a:gd name="connsiteY76" fmla="*/ 86305 h 87592"/>
                  <a:gd name="connsiteX77" fmla="*/ 436747 w 436747"/>
                  <a:gd name="connsiteY77" fmla="*/ 86305 h 87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436747" h="87592">
                    <a:moveTo>
                      <a:pt x="14885" y="86305"/>
                    </a:moveTo>
                    <a:lnTo>
                      <a:pt x="0" y="86305"/>
                    </a:lnTo>
                    <a:lnTo>
                      <a:pt x="0" y="1288"/>
                    </a:lnTo>
                    <a:cubicBezTo>
                      <a:pt x="4651" y="1288"/>
                      <a:pt x="23401" y="1074"/>
                      <a:pt x="25834" y="1074"/>
                    </a:cubicBezTo>
                    <a:cubicBezTo>
                      <a:pt x="49020" y="1074"/>
                      <a:pt x="56678" y="12595"/>
                      <a:pt x="56678" y="27265"/>
                    </a:cubicBezTo>
                    <a:cubicBezTo>
                      <a:pt x="56678" y="41936"/>
                      <a:pt x="47303" y="49092"/>
                      <a:pt x="40361" y="51525"/>
                    </a:cubicBezTo>
                    <a:lnTo>
                      <a:pt x="66911" y="86233"/>
                    </a:lnTo>
                    <a:lnTo>
                      <a:pt x="48806" y="86233"/>
                    </a:lnTo>
                    <a:lnTo>
                      <a:pt x="25405" y="54388"/>
                    </a:lnTo>
                    <a:lnTo>
                      <a:pt x="14956" y="54388"/>
                    </a:lnTo>
                    <a:lnTo>
                      <a:pt x="14956" y="86305"/>
                    </a:lnTo>
                    <a:lnTo>
                      <a:pt x="14956" y="86305"/>
                    </a:lnTo>
                    <a:close/>
                    <a:moveTo>
                      <a:pt x="25119" y="14957"/>
                    </a:moveTo>
                    <a:lnTo>
                      <a:pt x="25119" y="14957"/>
                    </a:lnTo>
                    <a:cubicBezTo>
                      <a:pt x="22328" y="14957"/>
                      <a:pt x="18893" y="15100"/>
                      <a:pt x="14885" y="15171"/>
                    </a:cubicBezTo>
                    <a:lnTo>
                      <a:pt x="14885" y="40361"/>
                    </a:lnTo>
                    <a:lnTo>
                      <a:pt x="24618" y="40361"/>
                    </a:lnTo>
                    <a:cubicBezTo>
                      <a:pt x="33276" y="40361"/>
                      <a:pt x="40862" y="36068"/>
                      <a:pt x="40862" y="27265"/>
                    </a:cubicBezTo>
                    <a:cubicBezTo>
                      <a:pt x="40862" y="20682"/>
                      <a:pt x="37284" y="14885"/>
                      <a:pt x="25119" y="14885"/>
                    </a:cubicBezTo>
                    <a:lnTo>
                      <a:pt x="25119" y="14885"/>
                    </a:lnTo>
                    <a:close/>
                    <a:moveTo>
                      <a:pt x="87950" y="43796"/>
                    </a:moveTo>
                    <a:lnTo>
                      <a:pt x="87950" y="43796"/>
                    </a:lnTo>
                    <a:cubicBezTo>
                      <a:pt x="87950" y="19179"/>
                      <a:pt x="106056" y="0"/>
                      <a:pt x="132105" y="0"/>
                    </a:cubicBezTo>
                    <a:cubicBezTo>
                      <a:pt x="158153" y="0"/>
                      <a:pt x="176402" y="17390"/>
                      <a:pt x="176402" y="43796"/>
                    </a:cubicBezTo>
                    <a:cubicBezTo>
                      <a:pt x="176402" y="70203"/>
                      <a:pt x="157295" y="87593"/>
                      <a:pt x="132105" y="87593"/>
                    </a:cubicBezTo>
                    <a:cubicBezTo>
                      <a:pt x="106915" y="87593"/>
                      <a:pt x="87950" y="70203"/>
                      <a:pt x="87950" y="43796"/>
                    </a:cubicBezTo>
                    <a:lnTo>
                      <a:pt x="87950" y="43796"/>
                    </a:lnTo>
                    <a:close/>
                    <a:moveTo>
                      <a:pt x="103694" y="43796"/>
                    </a:moveTo>
                    <a:lnTo>
                      <a:pt x="103694" y="43796"/>
                    </a:lnTo>
                    <a:cubicBezTo>
                      <a:pt x="103694" y="60828"/>
                      <a:pt x="116146" y="73710"/>
                      <a:pt x="132176" y="73710"/>
                    </a:cubicBezTo>
                    <a:cubicBezTo>
                      <a:pt x="150067" y="73710"/>
                      <a:pt x="160730" y="60614"/>
                      <a:pt x="160730" y="43796"/>
                    </a:cubicBezTo>
                    <a:cubicBezTo>
                      <a:pt x="160730" y="26120"/>
                      <a:pt x="148278" y="13883"/>
                      <a:pt x="132176" y="13883"/>
                    </a:cubicBezTo>
                    <a:cubicBezTo>
                      <a:pt x="115860" y="13883"/>
                      <a:pt x="103694" y="26120"/>
                      <a:pt x="103694" y="43796"/>
                    </a:cubicBezTo>
                    <a:lnTo>
                      <a:pt x="103694" y="43796"/>
                    </a:lnTo>
                    <a:close/>
                    <a:moveTo>
                      <a:pt x="211253" y="86162"/>
                    </a:moveTo>
                    <a:lnTo>
                      <a:pt x="211253" y="86162"/>
                    </a:lnTo>
                    <a:lnTo>
                      <a:pt x="211253" y="1503"/>
                    </a:lnTo>
                    <a:cubicBezTo>
                      <a:pt x="215905" y="1288"/>
                      <a:pt x="227212" y="930"/>
                      <a:pt x="235728" y="930"/>
                    </a:cubicBezTo>
                    <a:cubicBezTo>
                      <a:pt x="256051" y="930"/>
                      <a:pt x="263709" y="10162"/>
                      <a:pt x="263709" y="21970"/>
                    </a:cubicBezTo>
                    <a:cubicBezTo>
                      <a:pt x="263709" y="31702"/>
                      <a:pt x="258914" y="37785"/>
                      <a:pt x="251614" y="41292"/>
                    </a:cubicBezTo>
                    <a:lnTo>
                      <a:pt x="251614" y="41506"/>
                    </a:lnTo>
                    <a:cubicBezTo>
                      <a:pt x="260059" y="43582"/>
                      <a:pt x="266500" y="50022"/>
                      <a:pt x="266500" y="61329"/>
                    </a:cubicBezTo>
                    <a:cubicBezTo>
                      <a:pt x="266500" y="78862"/>
                      <a:pt x="252902" y="86806"/>
                      <a:pt x="234941" y="86806"/>
                    </a:cubicBezTo>
                    <a:cubicBezTo>
                      <a:pt x="227283" y="86806"/>
                      <a:pt x="216334" y="86591"/>
                      <a:pt x="211253" y="86233"/>
                    </a:cubicBezTo>
                    <a:lnTo>
                      <a:pt x="211253" y="86233"/>
                    </a:lnTo>
                    <a:close/>
                    <a:moveTo>
                      <a:pt x="236801" y="49808"/>
                    </a:moveTo>
                    <a:lnTo>
                      <a:pt x="226210" y="49808"/>
                    </a:lnTo>
                    <a:lnTo>
                      <a:pt x="226210" y="72278"/>
                    </a:lnTo>
                    <a:cubicBezTo>
                      <a:pt x="228214" y="72493"/>
                      <a:pt x="231863" y="72851"/>
                      <a:pt x="236085" y="72851"/>
                    </a:cubicBezTo>
                    <a:cubicBezTo>
                      <a:pt x="246176" y="72851"/>
                      <a:pt x="251543" y="68629"/>
                      <a:pt x="251543" y="60614"/>
                    </a:cubicBezTo>
                    <a:cubicBezTo>
                      <a:pt x="251543" y="53386"/>
                      <a:pt x="246033" y="49808"/>
                      <a:pt x="236801" y="49808"/>
                    </a:cubicBezTo>
                    <a:lnTo>
                      <a:pt x="236801" y="49808"/>
                    </a:lnTo>
                    <a:close/>
                    <a:moveTo>
                      <a:pt x="235513" y="14885"/>
                    </a:moveTo>
                    <a:lnTo>
                      <a:pt x="235513" y="14885"/>
                    </a:lnTo>
                    <a:cubicBezTo>
                      <a:pt x="232150" y="14885"/>
                      <a:pt x="228786" y="15028"/>
                      <a:pt x="226138" y="15243"/>
                    </a:cubicBezTo>
                    <a:lnTo>
                      <a:pt x="226138" y="36712"/>
                    </a:lnTo>
                    <a:lnTo>
                      <a:pt x="236229" y="36712"/>
                    </a:lnTo>
                    <a:cubicBezTo>
                      <a:pt x="243170" y="36712"/>
                      <a:pt x="248823" y="33205"/>
                      <a:pt x="248823" y="25405"/>
                    </a:cubicBezTo>
                    <a:cubicBezTo>
                      <a:pt x="248967" y="18535"/>
                      <a:pt x="243528" y="14814"/>
                      <a:pt x="235513" y="14814"/>
                    </a:cubicBezTo>
                    <a:lnTo>
                      <a:pt x="235513" y="14814"/>
                    </a:lnTo>
                    <a:close/>
                    <a:moveTo>
                      <a:pt x="306002" y="86305"/>
                    </a:moveTo>
                    <a:lnTo>
                      <a:pt x="306002" y="86305"/>
                    </a:lnTo>
                    <a:lnTo>
                      <a:pt x="306002" y="1288"/>
                    </a:lnTo>
                    <a:lnTo>
                      <a:pt x="320887" y="1288"/>
                    </a:lnTo>
                    <a:lnTo>
                      <a:pt x="320887" y="86305"/>
                    </a:lnTo>
                    <a:lnTo>
                      <a:pt x="306002" y="86305"/>
                    </a:lnTo>
                    <a:close/>
                    <a:moveTo>
                      <a:pt x="436747" y="86305"/>
                    </a:moveTo>
                    <a:lnTo>
                      <a:pt x="424868" y="86305"/>
                    </a:lnTo>
                    <a:lnTo>
                      <a:pt x="378137" y="27480"/>
                    </a:lnTo>
                    <a:lnTo>
                      <a:pt x="378137" y="86305"/>
                    </a:lnTo>
                    <a:lnTo>
                      <a:pt x="364183" y="86305"/>
                    </a:lnTo>
                    <a:lnTo>
                      <a:pt x="364183" y="1288"/>
                    </a:lnTo>
                    <a:lnTo>
                      <a:pt x="376062" y="1288"/>
                    </a:lnTo>
                    <a:lnTo>
                      <a:pt x="422793" y="60399"/>
                    </a:lnTo>
                    <a:lnTo>
                      <a:pt x="422793" y="1288"/>
                    </a:lnTo>
                    <a:lnTo>
                      <a:pt x="436747" y="1288"/>
                    </a:lnTo>
                    <a:lnTo>
                      <a:pt x="436747" y="86305"/>
                    </a:lnTo>
                    <a:lnTo>
                      <a:pt x="436747" y="86305"/>
                    </a:lnTo>
                    <a:close/>
                  </a:path>
                </a:pathLst>
              </a:custGeom>
              <a:solidFill>
                <a:srgbClr val="C72328"/>
              </a:solidFill>
              <a:ln w="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" name="Полилиния: фигура 12">
                <a:extLst>
                  <a:ext uri="{FF2B5EF4-FFF2-40B4-BE49-F238E27FC236}">
                    <a16:creationId xmlns:a16="http://schemas.microsoft.com/office/drawing/2014/main" id="{C865F745-DD9F-D7E7-AEC4-1675C37A641B}"/>
                  </a:ext>
                </a:extLst>
              </p:cNvPr>
              <p:cNvSpPr/>
              <p:nvPr/>
            </p:nvSpPr>
            <p:spPr>
              <a:xfrm>
                <a:off x="4657732" y="1436333"/>
                <a:ext cx="1160971" cy="59010"/>
              </a:xfrm>
              <a:custGeom>
                <a:avLst/>
                <a:gdLst>
                  <a:gd name="connsiteX0" fmla="*/ 2648 w 436461"/>
                  <a:gd name="connsiteY0" fmla="*/ 21898 h 22184"/>
                  <a:gd name="connsiteX1" fmla="*/ 0 w 436461"/>
                  <a:gd name="connsiteY1" fmla="*/ 21898 h 22184"/>
                  <a:gd name="connsiteX2" fmla="*/ 0 w 436461"/>
                  <a:gd name="connsiteY2" fmla="*/ 501 h 22184"/>
                  <a:gd name="connsiteX3" fmla="*/ 5797 w 436461"/>
                  <a:gd name="connsiteY3" fmla="*/ 358 h 22184"/>
                  <a:gd name="connsiteX4" fmla="*/ 13382 w 436461"/>
                  <a:gd name="connsiteY4" fmla="*/ 6727 h 22184"/>
                  <a:gd name="connsiteX5" fmla="*/ 8731 w 436461"/>
                  <a:gd name="connsiteY5" fmla="*/ 12738 h 22184"/>
                  <a:gd name="connsiteX6" fmla="*/ 15816 w 436461"/>
                  <a:gd name="connsiteY6" fmla="*/ 21755 h 22184"/>
                  <a:gd name="connsiteX7" fmla="*/ 12667 w 436461"/>
                  <a:gd name="connsiteY7" fmla="*/ 21755 h 22184"/>
                  <a:gd name="connsiteX8" fmla="*/ 6083 w 436461"/>
                  <a:gd name="connsiteY8" fmla="*/ 13239 h 22184"/>
                  <a:gd name="connsiteX9" fmla="*/ 2576 w 436461"/>
                  <a:gd name="connsiteY9" fmla="*/ 13239 h 22184"/>
                  <a:gd name="connsiteX10" fmla="*/ 2576 w 436461"/>
                  <a:gd name="connsiteY10" fmla="*/ 21898 h 22184"/>
                  <a:gd name="connsiteX11" fmla="*/ 2719 w 436461"/>
                  <a:gd name="connsiteY11" fmla="*/ 21898 h 22184"/>
                  <a:gd name="connsiteX12" fmla="*/ 5654 w 436461"/>
                  <a:gd name="connsiteY12" fmla="*/ 2791 h 22184"/>
                  <a:gd name="connsiteX13" fmla="*/ 5654 w 436461"/>
                  <a:gd name="connsiteY13" fmla="*/ 2791 h 22184"/>
                  <a:gd name="connsiteX14" fmla="*/ 2648 w 436461"/>
                  <a:gd name="connsiteY14" fmla="*/ 2934 h 22184"/>
                  <a:gd name="connsiteX15" fmla="*/ 2648 w 436461"/>
                  <a:gd name="connsiteY15" fmla="*/ 10877 h 22184"/>
                  <a:gd name="connsiteX16" fmla="*/ 5797 w 436461"/>
                  <a:gd name="connsiteY16" fmla="*/ 10877 h 22184"/>
                  <a:gd name="connsiteX17" fmla="*/ 10591 w 436461"/>
                  <a:gd name="connsiteY17" fmla="*/ 6798 h 22184"/>
                  <a:gd name="connsiteX18" fmla="*/ 5654 w 436461"/>
                  <a:gd name="connsiteY18" fmla="*/ 2862 h 22184"/>
                  <a:gd name="connsiteX19" fmla="*/ 5654 w 436461"/>
                  <a:gd name="connsiteY19" fmla="*/ 2862 h 22184"/>
                  <a:gd name="connsiteX20" fmla="*/ 21612 w 436461"/>
                  <a:gd name="connsiteY20" fmla="*/ 11164 h 22184"/>
                  <a:gd name="connsiteX21" fmla="*/ 21612 w 436461"/>
                  <a:gd name="connsiteY21" fmla="*/ 11164 h 22184"/>
                  <a:gd name="connsiteX22" fmla="*/ 32561 w 436461"/>
                  <a:gd name="connsiteY22" fmla="*/ 143 h 22184"/>
                  <a:gd name="connsiteX23" fmla="*/ 43510 w 436461"/>
                  <a:gd name="connsiteY23" fmla="*/ 11164 h 22184"/>
                  <a:gd name="connsiteX24" fmla="*/ 32561 w 436461"/>
                  <a:gd name="connsiteY24" fmla="*/ 22184 h 22184"/>
                  <a:gd name="connsiteX25" fmla="*/ 21612 w 436461"/>
                  <a:gd name="connsiteY25" fmla="*/ 11164 h 22184"/>
                  <a:gd name="connsiteX26" fmla="*/ 21612 w 436461"/>
                  <a:gd name="connsiteY26" fmla="*/ 11164 h 22184"/>
                  <a:gd name="connsiteX27" fmla="*/ 24403 w 436461"/>
                  <a:gd name="connsiteY27" fmla="*/ 11164 h 22184"/>
                  <a:gd name="connsiteX28" fmla="*/ 24403 w 436461"/>
                  <a:gd name="connsiteY28" fmla="*/ 11164 h 22184"/>
                  <a:gd name="connsiteX29" fmla="*/ 32561 w 436461"/>
                  <a:gd name="connsiteY29" fmla="*/ 19680 h 22184"/>
                  <a:gd name="connsiteX30" fmla="*/ 40719 w 436461"/>
                  <a:gd name="connsiteY30" fmla="*/ 11164 h 22184"/>
                  <a:gd name="connsiteX31" fmla="*/ 32561 w 436461"/>
                  <a:gd name="connsiteY31" fmla="*/ 2648 h 22184"/>
                  <a:gd name="connsiteX32" fmla="*/ 24403 w 436461"/>
                  <a:gd name="connsiteY32" fmla="*/ 11164 h 22184"/>
                  <a:gd name="connsiteX33" fmla="*/ 24403 w 436461"/>
                  <a:gd name="connsiteY33" fmla="*/ 11164 h 22184"/>
                  <a:gd name="connsiteX34" fmla="*/ 52599 w 436461"/>
                  <a:gd name="connsiteY34" fmla="*/ 21755 h 22184"/>
                  <a:gd name="connsiteX35" fmla="*/ 52599 w 436461"/>
                  <a:gd name="connsiteY35" fmla="*/ 21755 h 22184"/>
                  <a:gd name="connsiteX36" fmla="*/ 52599 w 436461"/>
                  <a:gd name="connsiteY36" fmla="*/ 358 h 22184"/>
                  <a:gd name="connsiteX37" fmla="*/ 58467 w 436461"/>
                  <a:gd name="connsiteY37" fmla="*/ 215 h 22184"/>
                  <a:gd name="connsiteX38" fmla="*/ 65337 w 436461"/>
                  <a:gd name="connsiteY38" fmla="*/ 5510 h 22184"/>
                  <a:gd name="connsiteX39" fmla="*/ 61615 w 436461"/>
                  <a:gd name="connsiteY39" fmla="*/ 10448 h 22184"/>
                  <a:gd name="connsiteX40" fmla="*/ 61615 w 436461"/>
                  <a:gd name="connsiteY40" fmla="*/ 10591 h 22184"/>
                  <a:gd name="connsiteX41" fmla="*/ 66052 w 436461"/>
                  <a:gd name="connsiteY41" fmla="*/ 15601 h 22184"/>
                  <a:gd name="connsiteX42" fmla="*/ 58252 w 436461"/>
                  <a:gd name="connsiteY42" fmla="*/ 21827 h 22184"/>
                  <a:gd name="connsiteX43" fmla="*/ 52599 w 436461"/>
                  <a:gd name="connsiteY43" fmla="*/ 21684 h 22184"/>
                  <a:gd name="connsiteX44" fmla="*/ 52599 w 436461"/>
                  <a:gd name="connsiteY44" fmla="*/ 21684 h 22184"/>
                  <a:gd name="connsiteX45" fmla="*/ 58610 w 436461"/>
                  <a:gd name="connsiteY45" fmla="*/ 12166 h 22184"/>
                  <a:gd name="connsiteX46" fmla="*/ 55247 w 436461"/>
                  <a:gd name="connsiteY46" fmla="*/ 12166 h 22184"/>
                  <a:gd name="connsiteX47" fmla="*/ 55247 w 436461"/>
                  <a:gd name="connsiteY47" fmla="*/ 19465 h 22184"/>
                  <a:gd name="connsiteX48" fmla="*/ 58610 w 436461"/>
                  <a:gd name="connsiteY48" fmla="*/ 19608 h 22184"/>
                  <a:gd name="connsiteX49" fmla="*/ 63619 w 436461"/>
                  <a:gd name="connsiteY49" fmla="*/ 15672 h 22184"/>
                  <a:gd name="connsiteX50" fmla="*/ 58610 w 436461"/>
                  <a:gd name="connsiteY50" fmla="*/ 12166 h 22184"/>
                  <a:gd name="connsiteX51" fmla="*/ 58610 w 436461"/>
                  <a:gd name="connsiteY51" fmla="*/ 12166 h 22184"/>
                  <a:gd name="connsiteX52" fmla="*/ 58395 w 436461"/>
                  <a:gd name="connsiteY52" fmla="*/ 2791 h 22184"/>
                  <a:gd name="connsiteX53" fmla="*/ 58395 w 436461"/>
                  <a:gd name="connsiteY53" fmla="*/ 2791 h 22184"/>
                  <a:gd name="connsiteX54" fmla="*/ 55175 w 436461"/>
                  <a:gd name="connsiteY54" fmla="*/ 2934 h 22184"/>
                  <a:gd name="connsiteX55" fmla="*/ 55175 w 436461"/>
                  <a:gd name="connsiteY55" fmla="*/ 9876 h 22184"/>
                  <a:gd name="connsiteX56" fmla="*/ 58682 w 436461"/>
                  <a:gd name="connsiteY56" fmla="*/ 9876 h 22184"/>
                  <a:gd name="connsiteX57" fmla="*/ 62761 w 436461"/>
                  <a:gd name="connsiteY57" fmla="*/ 6297 h 22184"/>
                  <a:gd name="connsiteX58" fmla="*/ 58467 w 436461"/>
                  <a:gd name="connsiteY58" fmla="*/ 2791 h 22184"/>
                  <a:gd name="connsiteX59" fmla="*/ 58467 w 436461"/>
                  <a:gd name="connsiteY59" fmla="*/ 2791 h 22184"/>
                  <a:gd name="connsiteX60" fmla="*/ 74211 w 436461"/>
                  <a:gd name="connsiteY60" fmla="*/ 11164 h 22184"/>
                  <a:gd name="connsiteX61" fmla="*/ 74211 w 436461"/>
                  <a:gd name="connsiteY61" fmla="*/ 11164 h 22184"/>
                  <a:gd name="connsiteX62" fmla="*/ 85160 w 436461"/>
                  <a:gd name="connsiteY62" fmla="*/ 143 h 22184"/>
                  <a:gd name="connsiteX63" fmla="*/ 96109 w 436461"/>
                  <a:gd name="connsiteY63" fmla="*/ 11164 h 22184"/>
                  <a:gd name="connsiteX64" fmla="*/ 85160 w 436461"/>
                  <a:gd name="connsiteY64" fmla="*/ 22184 h 22184"/>
                  <a:gd name="connsiteX65" fmla="*/ 74211 w 436461"/>
                  <a:gd name="connsiteY65" fmla="*/ 11164 h 22184"/>
                  <a:gd name="connsiteX66" fmla="*/ 74211 w 436461"/>
                  <a:gd name="connsiteY66" fmla="*/ 11164 h 22184"/>
                  <a:gd name="connsiteX67" fmla="*/ 77002 w 436461"/>
                  <a:gd name="connsiteY67" fmla="*/ 11164 h 22184"/>
                  <a:gd name="connsiteX68" fmla="*/ 77002 w 436461"/>
                  <a:gd name="connsiteY68" fmla="*/ 11164 h 22184"/>
                  <a:gd name="connsiteX69" fmla="*/ 85160 w 436461"/>
                  <a:gd name="connsiteY69" fmla="*/ 19680 h 22184"/>
                  <a:gd name="connsiteX70" fmla="*/ 93318 w 436461"/>
                  <a:gd name="connsiteY70" fmla="*/ 11164 h 22184"/>
                  <a:gd name="connsiteX71" fmla="*/ 85160 w 436461"/>
                  <a:gd name="connsiteY71" fmla="*/ 2648 h 22184"/>
                  <a:gd name="connsiteX72" fmla="*/ 77002 w 436461"/>
                  <a:gd name="connsiteY72" fmla="*/ 11164 h 22184"/>
                  <a:gd name="connsiteX73" fmla="*/ 77002 w 436461"/>
                  <a:gd name="connsiteY73" fmla="*/ 11164 h 22184"/>
                  <a:gd name="connsiteX74" fmla="*/ 101261 w 436461"/>
                  <a:gd name="connsiteY74" fmla="*/ 2862 h 22184"/>
                  <a:gd name="connsiteX75" fmla="*/ 101261 w 436461"/>
                  <a:gd name="connsiteY75" fmla="*/ 2862 h 22184"/>
                  <a:gd name="connsiteX76" fmla="*/ 101261 w 436461"/>
                  <a:gd name="connsiteY76" fmla="*/ 501 h 22184"/>
                  <a:gd name="connsiteX77" fmla="*/ 118937 w 436461"/>
                  <a:gd name="connsiteY77" fmla="*/ 501 h 22184"/>
                  <a:gd name="connsiteX78" fmla="*/ 118937 w 436461"/>
                  <a:gd name="connsiteY78" fmla="*/ 2934 h 22184"/>
                  <a:gd name="connsiteX79" fmla="*/ 111495 w 436461"/>
                  <a:gd name="connsiteY79" fmla="*/ 2934 h 22184"/>
                  <a:gd name="connsiteX80" fmla="*/ 111495 w 436461"/>
                  <a:gd name="connsiteY80" fmla="*/ 21898 h 22184"/>
                  <a:gd name="connsiteX81" fmla="*/ 108847 w 436461"/>
                  <a:gd name="connsiteY81" fmla="*/ 21898 h 22184"/>
                  <a:gd name="connsiteX82" fmla="*/ 108847 w 436461"/>
                  <a:gd name="connsiteY82" fmla="*/ 2934 h 22184"/>
                  <a:gd name="connsiteX83" fmla="*/ 101261 w 436461"/>
                  <a:gd name="connsiteY83" fmla="*/ 2934 h 22184"/>
                  <a:gd name="connsiteX84" fmla="*/ 127453 w 436461"/>
                  <a:gd name="connsiteY84" fmla="*/ 21827 h 22184"/>
                  <a:gd name="connsiteX85" fmla="*/ 127453 w 436461"/>
                  <a:gd name="connsiteY85" fmla="*/ 21827 h 22184"/>
                  <a:gd name="connsiteX86" fmla="*/ 127453 w 436461"/>
                  <a:gd name="connsiteY86" fmla="*/ 429 h 22184"/>
                  <a:gd name="connsiteX87" fmla="*/ 130101 w 436461"/>
                  <a:gd name="connsiteY87" fmla="*/ 429 h 22184"/>
                  <a:gd name="connsiteX88" fmla="*/ 130101 w 436461"/>
                  <a:gd name="connsiteY88" fmla="*/ 21827 h 22184"/>
                  <a:gd name="connsiteX89" fmla="*/ 127453 w 436461"/>
                  <a:gd name="connsiteY89" fmla="*/ 21827 h 22184"/>
                  <a:gd name="connsiteX90" fmla="*/ 156365 w 436461"/>
                  <a:gd name="connsiteY90" fmla="*/ 17748 h 22184"/>
                  <a:gd name="connsiteX91" fmla="*/ 156365 w 436461"/>
                  <a:gd name="connsiteY91" fmla="*/ 17748 h 22184"/>
                  <a:gd name="connsiteX92" fmla="*/ 157438 w 436461"/>
                  <a:gd name="connsiteY92" fmla="*/ 19680 h 22184"/>
                  <a:gd name="connsiteX93" fmla="*/ 150711 w 436461"/>
                  <a:gd name="connsiteY93" fmla="*/ 22041 h 22184"/>
                  <a:gd name="connsiteX94" fmla="*/ 139905 w 436461"/>
                  <a:gd name="connsiteY94" fmla="*/ 11021 h 22184"/>
                  <a:gd name="connsiteX95" fmla="*/ 150568 w 436461"/>
                  <a:gd name="connsiteY95" fmla="*/ 0 h 22184"/>
                  <a:gd name="connsiteX96" fmla="*/ 157080 w 436461"/>
                  <a:gd name="connsiteY96" fmla="*/ 2075 h 22184"/>
                  <a:gd name="connsiteX97" fmla="*/ 155864 w 436461"/>
                  <a:gd name="connsiteY97" fmla="*/ 4007 h 22184"/>
                  <a:gd name="connsiteX98" fmla="*/ 150568 w 436461"/>
                  <a:gd name="connsiteY98" fmla="*/ 2433 h 22184"/>
                  <a:gd name="connsiteX99" fmla="*/ 142624 w 436461"/>
                  <a:gd name="connsiteY99" fmla="*/ 10949 h 22184"/>
                  <a:gd name="connsiteX100" fmla="*/ 150998 w 436461"/>
                  <a:gd name="connsiteY100" fmla="*/ 19465 h 22184"/>
                  <a:gd name="connsiteX101" fmla="*/ 156293 w 436461"/>
                  <a:gd name="connsiteY101" fmla="*/ 17819 h 22184"/>
                  <a:gd name="connsiteX102" fmla="*/ 156293 w 436461"/>
                  <a:gd name="connsiteY102" fmla="*/ 17819 h 22184"/>
                  <a:gd name="connsiteX103" fmla="*/ 177834 w 436461"/>
                  <a:gd name="connsiteY103" fmla="*/ 21827 h 22184"/>
                  <a:gd name="connsiteX104" fmla="*/ 177834 w 436461"/>
                  <a:gd name="connsiteY104" fmla="*/ 21827 h 22184"/>
                  <a:gd name="connsiteX105" fmla="*/ 177834 w 436461"/>
                  <a:gd name="connsiteY105" fmla="*/ 429 h 22184"/>
                  <a:gd name="connsiteX106" fmla="*/ 180481 w 436461"/>
                  <a:gd name="connsiteY106" fmla="*/ 429 h 22184"/>
                  <a:gd name="connsiteX107" fmla="*/ 180481 w 436461"/>
                  <a:gd name="connsiteY107" fmla="*/ 21827 h 22184"/>
                  <a:gd name="connsiteX108" fmla="*/ 177834 w 436461"/>
                  <a:gd name="connsiteY108" fmla="*/ 21827 h 22184"/>
                  <a:gd name="connsiteX109" fmla="*/ 209750 w 436461"/>
                  <a:gd name="connsiteY109" fmla="*/ 21827 h 22184"/>
                  <a:gd name="connsiteX110" fmla="*/ 207675 w 436461"/>
                  <a:gd name="connsiteY110" fmla="*/ 21827 h 22184"/>
                  <a:gd name="connsiteX111" fmla="*/ 194365 w 436461"/>
                  <a:gd name="connsiteY111" fmla="*/ 5009 h 22184"/>
                  <a:gd name="connsiteX112" fmla="*/ 194365 w 436461"/>
                  <a:gd name="connsiteY112" fmla="*/ 21827 h 22184"/>
                  <a:gd name="connsiteX113" fmla="*/ 192003 w 436461"/>
                  <a:gd name="connsiteY113" fmla="*/ 21827 h 22184"/>
                  <a:gd name="connsiteX114" fmla="*/ 192003 w 436461"/>
                  <a:gd name="connsiteY114" fmla="*/ 429 h 22184"/>
                  <a:gd name="connsiteX115" fmla="*/ 194078 w 436461"/>
                  <a:gd name="connsiteY115" fmla="*/ 429 h 22184"/>
                  <a:gd name="connsiteX116" fmla="*/ 207389 w 436461"/>
                  <a:gd name="connsiteY116" fmla="*/ 17390 h 22184"/>
                  <a:gd name="connsiteX117" fmla="*/ 207389 w 436461"/>
                  <a:gd name="connsiteY117" fmla="*/ 429 h 22184"/>
                  <a:gd name="connsiteX118" fmla="*/ 209822 w 436461"/>
                  <a:gd name="connsiteY118" fmla="*/ 429 h 22184"/>
                  <a:gd name="connsiteX119" fmla="*/ 209822 w 436461"/>
                  <a:gd name="connsiteY119" fmla="*/ 21827 h 22184"/>
                  <a:gd name="connsiteX120" fmla="*/ 209822 w 436461"/>
                  <a:gd name="connsiteY120" fmla="*/ 21827 h 22184"/>
                  <a:gd name="connsiteX121" fmla="*/ 217694 w 436461"/>
                  <a:gd name="connsiteY121" fmla="*/ 2862 h 22184"/>
                  <a:gd name="connsiteX122" fmla="*/ 217694 w 436461"/>
                  <a:gd name="connsiteY122" fmla="*/ 2862 h 22184"/>
                  <a:gd name="connsiteX123" fmla="*/ 217694 w 436461"/>
                  <a:gd name="connsiteY123" fmla="*/ 501 h 22184"/>
                  <a:gd name="connsiteX124" fmla="*/ 235227 w 436461"/>
                  <a:gd name="connsiteY124" fmla="*/ 501 h 22184"/>
                  <a:gd name="connsiteX125" fmla="*/ 235227 w 436461"/>
                  <a:gd name="connsiteY125" fmla="*/ 2934 h 22184"/>
                  <a:gd name="connsiteX126" fmla="*/ 227784 w 436461"/>
                  <a:gd name="connsiteY126" fmla="*/ 2934 h 22184"/>
                  <a:gd name="connsiteX127" fmla="*/ 227784 w 436461"/>
                  <a:gd name="connsiteY127" fmla="*/ 21898 h 22184"/>
                  <a:gd name="connsiteX128" fmla="*/ 225137 w 436461"/>
                  <a:gd name="connsiteY128" fmla="*/ 21898 h 22184"/>
                  <a:gd name="connsiteX129" fmla="*/ 225137 w 436461"/>
                  <a:gd name="connsiteY129" fmla="*/ 2934 h 22184"/>
                  <a:gd name="connsiteX130" fmla="*/ 217694 w 436461"/>
                  <a:gd name="connsiteY130" fmla="*/ 2934 h 22184"/>
                  <a:gd name="connsiteX131" fmla="*/ 243170 w 436461"/>
                  <a:gd name="connsiteY131" fmla="*/ 21827 h 22184"/>
                  <a:gd name="connsiteX132" fmla="*/ 243170 w 436461"/>
                  <a:gd name="connsiteY132" fmla="*/ 21827 h 22184"/>
                  <a:gd name="connsiteX133" fmla="*/ 243170 w 436461"/>
                  <a:gd name="connsiteY133" fmla="*/ 429 h 22184"/>
                  <a:gd name="connsiteX134" fmla="*/ 255264 w 436461"/>
                  <a:gd name="connsiteY134" fmla="*/ 429 h 22184"/>
                  <a:gd name="connsiteX135" fmla="*/ 255264 w 436461"/>
                  <a:gd name="connsiteY135" fmla="*/ 2862 h 22184"/>
                  <a:gd name="connsiteX136" fmla="*/ 245747 w 436461"/>
                  <a:gd name="connsiteY136" fmla="*/ 2862 h 22184"/>
                  <a:gd name="connsiteX137" fmla="*/ 245747 w 436461"/>
                  <a:gd name="connsiteY137" fmla="*/ 9804 h 22184"/>
                  <a:gd name="connsiteX138" fmla="*/ 254263 w 436461"/>
                  <a:gd name="connsiteY138" fmla="*/ 9804 h 22184"/>
                  <a:gd name="connsiteX139" fmla="*/ 254263 w 436461"/>
                  <a:gd name="connsiteY139" fmla="*/ 12166 h 22184"/>
                  <a:gd name="connsiteX140" fmla="*/ 245747 w 436461"/>
                  <a:gd name="connsiteY140" fmla="*/ 12166 h 22184"/>
                  <a:gd name="connsiteX141" fmla="*/ 245747 w 436461"/>
                  <a:gd name="connsiteY141" fmla="*/ 19393 h 22184"/>
                  <a:gd name="connsiteX142" fmla="*/ 255479 w 436461"/>
                  <a:gd name="connsiteY142" fmla="*/ 19393 h 22184"/>
                  <a:gd name="connsiteX143" fmla="*/ 255479 w 436461"/>
                  <a:gd name="connsiteY143" fmla="*/ 21755 h 22184"/>
                  <a:gd name="connsiteX144" fmla="*/ 243099 w 436461"/>
                  <a:gd name="connsiteY144" fmla="*/ 21755 h 22184"/>
                  <a:gd name="connsiteX145" fmla="*/ 265140 w 436461"/>
                  <a:gd name="connsiteY145" fmla="*/ 21827 h 22184"/>
                  <a:gd name="connsiteX146" fmla="*/ 265140 w 436461"/>
                  <a:gd name="connsiteY146" fmla="*/ 21827 h 22184"/>
                  <a:gd name="connsiteX147" fmla="*/ 265140 w 436461"/>
                  <a:gd name="connsiteY147" fmla="*/ 429 h 22184"/>
                  <a:gd name="connsiteX148" fmla="*/ 267788 w 436461"/>
                  <a:gd name="connsiteY148" fmla="*/ 429 h 22184"/>
                  <a:gd name="connsiteX149" fmla="*/ 267788 w 436461"/>
                  <a:gd name="connsiteY149" fmla="*/ 19393 h 22184"/>
                  <a:gd name="connsiteX150" fmla="*/ 278379 w 436461"/>
                  <a:gd name="connsiteY150" fmla="*/ 19393 h 22184"/>
                  <a:gd name="connsiteX151" fmla="*/ 278379 w 436461"/>
                  <a:gd name="connsiteY151" fmla="*/ 21755 h 22184"/>
                  <a:gd name="connsiteX152" fmla="*/ 265140 w 436461"/>
                  <a:gd name="connsiteY152" fmla="*/ 21755 h 22184"/>
                  <a:gd name="connsiteX153" fmla="*/ 286394 w 436461"/>
                  <a:gd name="connsiteY153" fmla="*/ 21827 h 22184"/>
                  <a:gd name="connsiteX154" fmla="*/ 286394 w 436461"/>
                  <a:gd name="connsiteY154" fmla="*/ 21827 h 22184"/>
                  <a:gd name="connsiteX155" fmla="*/ 286394 w 436461"/>
                  <a:gd name="connsiteY155" fmla="*/ 429 h 22184"/>
                  <a:gd name="connsiteX156" fmla="*/ 289042 w 436461"/>
                  <a:gd name="connsiteY156" fmla="*/ 429 h 22184"/>
                  <a:gd name="connsiteX157" fmla="*/ 289042 w 436461"/>
                  <a:gd name="connsiteY157" fmla="*/ 19393 h 22184"/>
                  <a:gd name="connsiteX158" fmla="*/ 299633 w 436461"/>
                  <a:gd name="connsiteY158" fmla="*/ 19393 h 22184"/>
                  <a:gd name="connsiteX159" fmla="*/ 299633 w 436461"/>
                  <a:gd name="connsiteY159" fmla="*/ 21755 h 22184"/>
                  <a:gd name="connsiteX160" fmla="*/ 286466 w 436461"/>
                  <a:gd name="connsiteY160" fmla="*/ 21755 h 22184"/>
                  <a:gd name="connsiteX161" fmla="*/ 308221 w 436461"/>
                  <a:gd name="connsiteY161" fmla="*/ 21827 h 22184"/>
                  <a:gd name="connsiteX162" fmla="*/ 308221 w 436461"/>
                  <a:gd name="connsiteY162" fmla="*/ 21827 h 22184"/>
                  <a:gd name="connsiteX163" fmla="*/ 308221 w 436461"/>
                  <a:gd name="connsiteY163" fmla="*/ 429 h 22184"/>
                  <a:gd name="connsiteX164" fmla="*/ 310869 w 436461"/>
                  <a:gd name="connsiteY164" fmla="*/ 429 h 22184"/>
                  <a:gd name="connsiteX165" fmla="*/ 310869 w 436461"/>
                  <a:gd name="connsiteY165" fmla="*/ 21827 h 22184"/>
                  <a:gd name="connsiteX166" fmla="*/ 308221 w 436461"/>
                  <a:gd name="connsiteY166" fmla="*/ 21827 h 22184"/>
                  <a:gd name="connsiteX167" fmla="*/ 331264 w 436461"/>
                  <a:gd name="connsiteY167" fmla="*/ 13311 h 22184"/>
                  <a:gd name="connsiteX168" fmla="*/ 331264 w 436461"/>
                  <a:gd name="connsiteY168" fmla="*/ 13311 h 22184"/>
                  <a:gd name="connsiteX169" fmla="*/ 331264 w 436461"/>
                  <a:gd name="connsiteY169" fmla="*/ 10877 h 22184"/>
                  <a:gd name="connsiteX170" fmla="*/ 339422 w 436461"/>
                  <a:gd name="connsiteY170" fmla="*/ 10877 h 22184"/>
                  <a:gd name="connsiteX171" fmla="*/ 339422 w 436461"/>
                  <a:gd name="connsiteY171" fmla="*/ 19179 h 22184"/>
                  <a:gd name="connsiteX172" fmla="*/ 331407 w 436461"/>
                  <a:gd name="connsiteY172" fmla="*/ 22184 h 22184"/>
                  <a:gd name="connsiteX173" fmla="*/ 320601 w 436461"/>
                  <a:gd name="connsiteY173" fmla="*/ 11164 h 22184"/>
                  <a:gd name="connsiteX174" fmla="*/ 331193 w 436461"/>
                  <a:gd name="connsiteY174" fmla="*/ 143 h 22184"/>
                  <a:gd name="connsiteX175" fmla="*/ 337920 w 436461"/>
                  <a:gd name="connsiteY175" fmla="*/ 2218 h 22184"/>
                  <a:gd name="connsiteX176" fmla="*/ 336846 w 436461"/>
                  <a:gd name="connsiteY176" fmla="*/ 4294 h 22184"/>
                  <a:gd name="connsiteX177" fmla="*/ 331550 w 436461"/>
                  <a:gd name="connsiteY177" fmla="*/ 2648 h 22184"/>
                  <a:gd name="connsiteX178" fmla="*/ 323535 w 436461"/>
                  <a:gd name="connsiteY178" fmla="*/ 11164 h 22184"/>
                  <a:gd name="connsiteX179" fmla="*/ 331694 w 436461"/>
                  <a:gd name="connsiteY179" fmla="*/ 19680 h 22184"/>
                  <a:gd name="connsiteX180" fmla="*/ 337204 w 436461"/>
                  <a:gd name="connsiteY180" fmla="*/ 17748 h 22184"/>
                  <a:gd name="connsiteX181" fmla="*/ 337204 w 436461"/>
                  <a:gd name="connsiteY181" fmla="*/ 13311 h 22184"/>
                  <a:gd name="connsiteX182" fmla="*/ 331335 w 436461"/>
                  <a:gd name="connsiteY182" fmla="*/ 13311 h 22184"/>
                  <a:gd name="connsiteX183" fmla="*/ 331335 w 436461"/>
                  <a:gd name="connsiteY183" fmla="*/ 13454 h 22184"/>
                  <a:gd name="connsiteX184" fmla="*/ 331335 w 436461"/>
                  <a:gd name="connsiteY184" fmla="*/ 13454 h 22184"/>
                  <a:gd name="connsiteX185" fmla="*/ 348940 w 436461"/>
                  <a:gd name="connsiteY185" fmla="*/ 21827 h 22184"/>
                  <a:gd name="connsiteX186" fmla="*/ 348940 w 436461"/>
                  <a:gd name="connsiteY186" fmla="*/ 21827 h 22184"/>
                  <a:gd name="connsiteX187" fmla="*/ 348940 w 436461"/>
                  <a:gd name="connsiteY187" fmla="*/ 429 h 22184"/>
                  <a:gd name="connsiteX188" fmla="*/ 361034 w 436461"/>
                  <a:gd name="connsiteY188" fmla="*/ 429 h 22184"/>
                  <a:gd name="connsiteX189" fmla="*/ 361034 w 436461"/>
                  <a:gd name="connsiteY189" fmla="*/ 2862 h 22184"/>
                  <a:gd name="connsiteX190" fmla="*/ 351516 w 436461"/>
                  <a:gd name="connsiteY190" fmla="*/ 2862 h 22184"/>
                  <a:gd name="connsiteX191" fmla="*/ 351516 w 436461"/>
                  <a:gd name="connsiteY191" fmla="*/ 9804 h 22184"/>
                  <a:gd name="connsiteX192" fmla="*/ 360032 w 436461"/>
                  <a:gd name="connsiteY192" fmla="*/ 9804 h 22184"/>
                  <a:gd name="connsiteX193" fmla="*/ 360032 w 436461"/>
                  <a:gd name="connsiteY193" fmla="*/ 12166 h 22184"/>
                  <a:gd name="connsiteX194" fmla="*/ 351516 w 436461"/>
                  <a:gd name="connsiteY194" fmla="*/ 12166 h 22184"/>
                  <a:gd name="connsiteX195" fmla="*/ 351516 w 436461"/>
                  <a:gd name="connsiteY195" fmla="*/ 19393 h 22184"/>
                  <a:gd name="connsiteX196" fmla="*/ 361249 w 436461"/>
                  <a:gd name="connsiteY196" fmla="*/ 19393 h 22184"/>
                  <a:gd name="connsiteX197" fmla="*/ 361249 w 436461"/>
                  <a:gd name="connsiteY197" fmla="*/ 21755 h 22184"/>
                  <a:gd name="connsiteX198" fmla="*/ 348868 w 436461"/>
                  <a:gd name="connsiteY198" fmla="*/ 21755 h 22184"/>
                  <a:gd name="connsiteX199" fmla="*/ 388801 w 436461"/>
                  <a:gd name="connsiteY199" fmla="*/ 21827 h 22184"/>
                  <a:gd name="connsiteX200" fmla="*/ 386725 w 436461"/>
                  <a:gd name="connsiteY200" fmla="*/ 21827 h 22184"/>
                  <a:gd name="connsiteX201" fmla="*/ 373414 w 436461"/>
                  <a:gd name="connsiteY201" fmla="*/ 5009 h 22184"/>
                  <a:gd name="connsiteX202" fmla="*/ 373414 w 436461"/>
                  <a:gd name="connsiteY202" fmla="*/ 21827 h 22184"/>
                  <a:gd name="connsiteX203" fmla="*/ 371053 w 436461"/>
                  <a:gd name="connsiteY203" fmla="*/ 21827 h 22184"/>
                  <a:gd name="connsiteX204" fmla="*/ 371053 w 436461"/>
                  <a:gd name="connsiteY204" fmla="*/ 429 h 22184"/>
                  <a:gd name="connsiteX205" fmla="*/ 373128 w 436461"/>
                  <a:gd name="connsiteY205" fmla="*/ 429 h 22184"/>
                  <a:gd name="connsiteX206" fmla="*/ 386439 w 436461"/>
                  <a:gd name="connsiteY206" fmla="*/ 17390 h 22184"/>
                  <a:gd name="connsiteX207" fmla="*/ 386439 w 436461"/>
                  <a:gd name="connsiteY207" fmla="*/ 429 h 22184"/>
                  <a:gd name="connsiteX208" fmla="*/ 388872 w 436461"/>
                  <a:gd name="connsiteY208" fmla="*/ 429 h 22184"/>
                  <a:gd name="connsiteX209" fmla="*/ 388872 w 436461"/>
                  <a:gd name="connsiteY209" fmla="*/ 21827 h 22184"/>
                  <a:gd name="connsiteX210" fmla="*/ 388872 w 436461"/>
                  <a:gd name="connsiteY210" fmla="*/ 21827 h 22184"/>
                  <a:gd name="connsiteX211" fmla="*/ 414491 w 436461"/>
                  <a:gd name="connsiteY211" fmla="*/ 17748 h 22184"/>
                  <a:gd name="connsiteX212" fmla="*/ 414491 w 436461"/>
                  <a:gd name="connsiteY212" fmla="*/ 17748 h 22184"/>
                  <a:gd name="connsiteX213" fmla="*/ 415565 w 436461"/>
                  <a:gd name="connsiteY213" fmla="*/ 19680 h 22184"/>
                  <a:gd name="connsiteX214" fmla="*/ 408838 w 436461"/>
                  <a:gd name="connsiteY214" fmla="*/ 22041 h 22184"/>
                  <a:gd name="connsiteX215" fmla="*/ 398032 w 436461"/>
                  <a:gd name="connsiteY215" fmla="*/ 11021 h 22184"/>
                  <a:gd name="connsiteX216" fmla="*/ 408695 w 436461"/>
                  <a:gd name="connsiteY216" fmla="*/ 0 h 22184"/>
                  <a:gd name="connsiteX217" fmla="*/ 415207 w 436461"/>
                  <a:gd name="connsiteY217" fmla="*/ 2075 h 22184"/>
                  <a:gd name="connsiteX218" fmla="*/ 413991 w 436461"/>
                  <a:gd name="connsiteY218" fmla="*/ 4007 h 22184"/>
                  <a:gd name="connsiteX219" fmla="*/ 408695 w 436461"/>
                  <a:gd name="connsiteY219" fmla="*/ 2433 h 22184"/>
                  <a:gd name="connsiteX220" fmla="*/ 400751 w 436461"/>
                  <a:gd name="connsiteY220" fmla="*/ 10949 h 22184"/>
                  <a:gd name="connsiteX221" fmla="*/ 409124 w 436461"/>
                  <a:gd name="connsiteY221" fmla="*/ 19465 h 22184"/>
                  <a:gd name="connsiteX222" fmla="*/ 414420 w 436461"/>
                  <a:gd name="connsiteY222" fmla="*/ 17819 h 22184"/>
                  <a:gd name="connsiteX223" fmla="*/ 414420 w 436461"/>
                  <a:gd name="connsiteY223" fmla="*/ 17819 h 22184"/>
                  <a:gd name="connsiteX224" fmla="*/ 424081 w 436461"/>
                  <a:gd name="connsiteY224" fmla="*/ 21827 h 22184"/>
                  <a:gd name="connsiteX225" fmla="*/ 424081 w 436461"/>
                  <a:gd name="connsiteY225" fmla="*/ 21827 h 22184"/>
                  <a:gd name="connsiteX226" fmla="*/ 424081 w 436461"/>
                  <a:gd name="connsiteY226" fmla="*/ 429 h 22184"/>
                  <a:gd name="connsiteX227" fmla="*/ 436175 w 436461"/>
                  <a:gd name="connsiteY227" fmla="*/ 429 h 22184"/>
                  <a:gd name="connsiteX228" fmla="*/ 436175 w 436461"/>
                  <a:gd name="connsiteY228" fmla="*/ 2862 h 22184"/>
                  <a:gd name="connsiteX229" fmla="*/ 426729 w 436461"/>
                  <a:gd name="connsiteY229" fmla="*/ 2862 h 22184"/>
                  <a:gd name="connsiteX230" fmla="*/ 426729 w 436461"/>
                  <a:gd name="connsiteY230" fmla="*/ 9804 h 22184"/>
                  <a:gd name="connsiteX231" fmla="*/ 435245 w 436461"/>
                  <a:gd name="connsiteY231" fmla="*/ 9804 h 22184"/>
                  <a:gd name="connsiteX232" fmla="*/ 435245 w 436461"/>
                  <a:gd name="connsiteY232" fmla="*/ 12166 h 22184"/>
                  <a:gd name="connsiteX233" fmla="*/ 426729 w 436461"/>
                  <a:gd name="connsiteY233" fmla="*/ 12166 h 22184"/>
                  <a:gd name="connsiteX234" fmla="*/ 426729 w 436461"/>
                  <a:gd name="connsiteY234" fmla="*/ 19393 h 22184"/>
                  <a:gd name="connsiteX235" fmla="*/ 436461 w 436461"/>
                  <a:gd name="connsiteY235" fmla="*/ 19393 h 22184"/>
                  <a:gd name="connsiteX236" fmla="*/ 436461 w 436461"/>
                  <a:gd name="connsiteY236" fmla="*/ 21755 h 22184"/>
                  <a:gd name="connsiteX237" fmla="*/ 424081 w 436461"/>
                  <a:gd name="connsiteY237" fmla="*/ 21755 h 22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</a:cxnLst>
                <a:rect l="l" t="t" r="r" b="b"/>
                <a:pathLst>
                  <a:path w="436461" h="22184">
                    <a:moveTo>
                      <a:pt x="2648" y="21898"/>
                    </a:moveTo>
                    <a:lnTo>
                      <a:pt x="0" y="21898"/>
                    </a:lnTo>
                    <a:lnTo>
                      <a:pt x="0" y="501"/>
                    </a:lnTo>
                    <a:cubicBezTo>
                      <a:pt x="1216" y="501"/>
                      <a:pt x="5153" y="358"/>
                      <a:pt x="5797" y="358"/>
                    </a:cubicBezTo>
                    <a:cubicBezTo>
                      <a:pt x="11665" y="358"/>
                      <a:pt x="13382" y="3220"/>
                      <a:pt x="13382" y="6727"/>
                    </a:cubicBezTo>
                    <a:cubicBezTo>
                      <a:pt x="13382" y="10233"/>
                      <a:pt x="11092" y="12094"/>
                      <a:pt x="8731" y="12738"/>
                    </a:cubicBezTo>
                    <a:lnTo>
                      <a:pt x="15816" y="21755"/>
                    </a:lnTo>
                    <a:lnTo>
                      <a:pt x="12667" y="21755"/>
                    </a:lnTo>
                    <a:lnTo>
                      <a:pt x="6083" y="13239"/>
                    </a:lnTo>
                    <a:lnTo>
                      <a:pt x="2576" y="13239"/>
                    </a:lnTo>
                    <a:lnTo>
                      <a:pt x="2576" y="21898"/>
                    </a:lnTo>
                    <a:lnTo>
                      <a:pt x="2719" y="21898"/>
                    </a:lnTo>
                    <a:close/>
                    <a:moveTo>
                      <a:pt x="5654" y="2791"/>
                    </a:moveTo>
                    <a:lnTo>
                      <a:pt x="5654" y="2791"/>
                    </a:lnTo>
                    <a:cubicBezTo>
                      <a:pt x="4938" y="2791"/>
                      <a:pt x="3578" y="2791"/>
                      <a:pt x="2648" y="2934"/>
                    </a:cubicBezTo>
                    <a:lnTo>
                      <a:pt x="2648" y="10877"/>
                    </a:lnTo>
                    <a:lnTo>
                      <a:pt x="5797" y="10877"/>
                    </a:lnTo>
                    <a:cubicBezTo>
                      <a:pt x="8302" y="10877"/>
                      <a:pt x="10591" y="9303"/>
                      <a:pt x="10591" y="6798"/>
                    </a:cubicBezTo>
                    <a:cubicBezTo>
                      <a:pt x="10734" y="4652"/>
                      <a:pt x="9375" y="2862"/>
                      <a:pt x="5654" y="2862"/>
                    </a:cubicBezTo>
                    <a:lnTo>
                      <a:pt x="5654" y="2862"/>
                    </a:lnTo>
                    <a:close/>
                    <a:moveTo>
                      <a:pt x="21612" y="11164"/>
                    </a:moveTo>
                    <a:lnTo>
                      <a:pt x="21612" y="11164"/>
                    </a:lnTo>
                    <a:cubicBezTo>
                      <a:pt x="21612" y="4938"/>
                      <a:pt x="26192" y="143"/>
                      <a:pt x="32561" y="143"/>
                    </a:cubicBezTo>
                    <a:cubicBezTo>
                      <a:pt x="38930" y="143"/>
                      <a:pt x="43510" y="4580"/>
                      <a:pt x="43510" y="11164"/>
                    </a:cubicBezTo>
                    <a:cubicBezTo>
                      <a:pt x="43510" y="17748"/>
                      <a:pt x="38859" y="22184"/>
                      <a:pt x="32561" y="22184"/>
                    </a:cubicBezTo>
                    <a:cubicBezTo>
                      <a:pt x="26335" y="22041"/>
                      <a:pt x="21612" y="17604"/>
                      <a:pt x="21612" y="11164"/>
                    </a:cubicBezTo>
                    <a:lnTo>
                      <a:pt x="21612" y="11164"/>
                    </a:lnTo>
                    <a:close/>
                    <a:moveTo>
                      <a:pt x="24403" y="11164"/>
                    </a:moveTo>
                    <a:lnTo>
                      <a:pt x="24403" y="11164"/>
                    </a:lnTo>
                    <a:cubicBezTo>
                      <a:pt x="24403" y="15958"/>
                      <a:pt x="27981" y="19680"/>
                      <a:pt x="32561" y="19680"/>
                    </a:cubicBezTo>
                    <a:cubicBezTo>
                      <a:pt x="37499" y="19680"/>
                      <a:pt x="40719" y="15958"/>
                      <a:pt x="40719" y="11164"/>
                    </a:cubicBezTo>
                    <a:cubicBezTo>
                      <a:pt x="40719" y="6154"/>
                      <a:pt x="37141" y="2648"/>
                      <a:pt x="32561" y="2648"/>
                    </a:cubicBezTo>
                    <a:cubicBezTo>
                      <a:pt x="27910" y="2505"/>
                      <a:pt x="24403" y="6154"/>
                      <a:pt x="24403" y="11164"/>
                    </a:cubicBezTo>
                    <a:lnTo>
                      <a:pt x="24403" y="11164"/>
                    </a:lnTo>
                    <a:close/>
                    <a:moveTo>
                      <a:pt x="52599" y="21755"/>
                    </a:moveTo>
                    <a:lnTo>
                      <a:pt x="52599" y="21755"/>
                    </a:lnTo>
                    <a:lnTo>
                      <a:pt x="52599" y="358"/>
                    </a:lnTo>
                    <a:cubicBezTo>
                      <a:pt x="53815" y="358"/>
                      <a:pt x="56463" y="215"/>
                      <a:pt x="58467" y="215"/>
                    </a:cubicBezTo>
                    <a:cubicBezTo>
                      <a:pt x="63619" y="215"/>
                      <a:pt x="65337" y="2505"/>
                      <a:pt x="65337" y="5510"/>
                    </a:cubicBezTo>
                    <a:cubicBezTo>
                      <a:pt x="65337" y="8158"/>
                      <a:pt x="63763" y="9804"/>
                      <a:pt x="61615" y="10448"/>
                    </a:cubicBezTo>
                    <a:lnTo>
                      <a:pt x="61615" y="10591"/>
                    </a:lnTo>
                    <a:cubicBezTo>
                      <a:pt x="64263" y="11092"/>
                      <a:pt x="66052" y="12738"/>
                      <a:pt x="66052" y="15601"/>
                    </a:cubicBezTo>
                    <a:cubicBezTo>
                      <a:pt x="66052" y="19894"/>
                      <a:pt x="62689" y="21827"/>
                      <a:pt x="58252" y="21827"/>
                    </a:cubicBezTo>
                    <a:cubicBezTo>
                      <a:pt x="56463" y="21970"/>
                      <a:pt x="53815" y="21827"/>
                      <a:pt x="52599" y="21684"/>
                    </a:cubicBezTo>
                    <a:lnTo>
                      <a:pt x="52599" y="21684"/>
                    </a:lnTo>
                    <a:close/>
                    <a:moveTo>
                      <a:pt x="58610" y="12166"/>
                    </a:moveTo>
                    <a:lnTo>
                      <a:pt x="55247" y="12166"/>
                    </a:lnTo>
                    <a:lnTo>
                      <a:pt x="55247" y="19465"/>
                    </a:lnTo>
                    <a:cubicBezTo>
                      <a:pt x="55962" y="19608"/>
                      <a:pt x="57322" y="19608"/>
                      <a:pt x="58610" y="19608"/>
                    </a:cubicBezTo>
                    <a:cubicBezTo>
                      <a:pt x="61759" y="19608"/>
                      <a:pt x="63619" y="18320"/>
                      <a:pt x="63619" y="15672"/>
                    </a:cubicBezTo>
                    <a:cubicBezTo>
                      <a:pt x="63476" y="13382"/>
                      <a:pt x="61687" y="12166"/>
                      <a:pt x="58610" y="12166"/>
                    </a:cubicBezTo>
                    <a:lnTo>
                      <a:pt x="58610" y="12166"/>
                    </a:lnTo>
                    <a:close/>
                    <a:moveTo>
                      <a:pt x="58395" y="2791"/>
                    </a:moveTo>
                    <a:lnTo>
                      <a:pt x="58395" y="2791"/>
                    </a:lnTo>
                    <a:cubicBezTo>
                      <a:pt x="57322" y="2791"/>
                      <a:pt x="55962" y="2934"/>
                      <a:pt x="55175" y="2934"/>
                    </a:cubicBezTo>
                    <a:lnTo>
                      <a:pt x="55175" y="9876"/>
                    </a:lnTo>
                    <a:lnTo>
                      <a:pt x="58682" y="9876"/>
                    </a:lnTo>
                    <a:cubicBezTo>
                      <a:pt x="60972" y="9876"/>
                      <a:pt x="62761" y="8659"/>
                      <a:pt x="62761" y="6297"/>
                    </a:cubicBezTo>
                    <a:cubicBezTo>
                      <a:pt x="62761" y="4007"/>
                      <a:pt x="61329" y="2791"/>
                      <a:pt x="58467" y="2791"/>
                    </a:cubicBezTo>
                    <a:lnTo>
                      <a:pt x="58467" y="2791"/>
                    </a:lnTo>
                    <a:close/>
                    <a:moveTo>
                      <a:pt x="74211" y="11164"/>
                    </a:moveTo>
                    <a:lnTo>
                      <a:pt x="74211" y="11164"/>
                    </a:lnTo>
                    <a:cubicBezTo>
                      <a:pt x="74211" y="4938"/>
                      <a:pt x="78791" y="143"/>
                      <a:pt x="85160" y="143"/>
                    </a:cubicBezTo>
                    <a:cubicBezTo>
                      <a:pt x="91529" y="143"/>
                      <a:pt x="96109" y="4580"/>
                      <a:pt x="96109" y="11164"/>
                    </a:cubicBezTo>
                    <a:cubicBezTo>
                      <a:pt x="96109" y="17748"/>
                      <a:pt x="91457" y="22184"/>
                      <a:pt x="85160" y="22184"/>
                    </a:cubicBezTo>
                    <a:cubicBezTo>
                      <a:pt x="78934" y="22041"/>
                      <a:pt x="74211" y="17604"/>
                      <a:pt x="74211" y="11164"/>
                    </a:cubicBezTo>
                    <a:lnTo>
                      <a:pt x="74211" y="11164"/>
                    </a:lnTo>
                    <a:close/>
                    <a:moveTo>
                      <a:pt x="77002" y="11164"/>
                    </a:moveTo>
                    <a:lnTo>
                      <a:pt x="77002" y="11164"/>
                    </a:lnTo>
                    <a:cubicBezTo>
                      <a:pt x="77002" y="15958"/>
                      <a:pt x="80580" y="19680"/>
                      <a:pt x="85160" y="19680"/>
                    </a:cubicBezTo>
                    <a:cubicBezTo>
                      <a:pt x="90098" y="19680"/>
                      <a:pt x="93318" y="15958"/>
                      <a:pt x="93318" y="11164"/>
                    </a:cubicBezTo>
                    <a:cubicBezTo>
                      <a:pt x="93318" y="6154"/>
                      <a:pt x="89740" y="2648"/>
                      <a:pt x="85160" y="2648"/>
                    </a:cubicBezTo>
                    <a:cubicBezTo>
                      <a:pt x="80508" y="2505"/>
                      <a:pt x="77002" y="6154"/>
                      <a:pt x="77002" y="11164"/>
                    </a:cubicBezTo>
                    <a:lnTo>
                      <a:pt x="77002" y="11164"/>
                    </a:lnTo>
                    <a:close/>
                    <a:moveTo>
                      <a:pt x="101261" y="2862"/>
                    </a:moveTo>
                    <a:lnTo>
                      <a:pt x="101261" y="2862"/>
                    </a:lnTo>
                    <a:lnTo>
                      <a:pt x="101261" y="501"/>
                    </a:lnTo>
                    <a:lnTo>
                      <a:pt x="118937" y="501"/>
                    </a:lnTo>
                    <a:lnTo>
                      <a:pt x="118937" y="2934"/>
                    </a:lnTo>
                    <a:lnTo>
                      <a:pt x="111495" y="2934"/>
                    </a:lnTo>
                    <a:lnTo>
                      <a:pt x="111495" y="21898"/>
                    </a:lnTo>
                    <a:lnTo>
                      <a:pt x="108847" y="21898"/>
                    </a:lnTo>
                    <a:lnTo>
                      <a:pt x="108847" y="2934"/>
                    </a:lnTo>
                    <a:lnTo>
                      <a:pt x="101261" y="2934"/>
                    </a:lnTo>
                    <a:close/>
                    <a:moveTo>
                      <a:pt x="127453" y="21827"/>
                    </a:moveTo>
                    <a:lnTo>
                      <a:pt x="127453" y="21827"/>
                    </a:lnTo>
                    <a:lnTo>
                      <a:pt x="127453" y="429"/>
                    </a:lnTo>
                    <a:lnTo>
                      <a:pt x="130101" y="429"/>
                    </a:lnTo>
                    <a:lnTo>
                      <a:pt x="130101" y="21827"/>
                    </a:lnTo>
                    <a:lnTo>
                      <a:pt x="127453" y="21827"/>
                    </a:lnTo>
                    <a:close/>
                    <a:moveTo>
                      <a:pt x="156365" y="17748"/>
                    </a:moveTo>
                    <a:lnTo>
                      <a:pt x="156365" y="17748"/>
                    </a:lnTo>
                    <a:lnTo>
                      <a:pt x="157438" y="19680"/>
                    </a:lnTo>
                    <a:cubicBezTo>
                      <a:pt x="156007" y="21111"/>
                      <a:pt x="153359" y="22041"/>
                      <a:pt x="150711" y="22041"/>
                    </a:cubicBezTo>
                    <a:cubicBezTo>
                      <a:pt x="144342" y="22041"/>
                      <a:pt x="139905" y="17748"/>
                      <a:pt x="139905" y="11021"/>
                    </a:cubicBezTo>
                    <a:cubicBezTo>
                      <a:pt x="139905" y="4866"/>
                      <a:pt x="143841" y="0"/>
                      <a:pt x="150568" y="0"/>
                    </a:cubicBezTo>
                    <a:cubicBezTo>
                      <a:pt x="153359" y="0"/>
                      <a:pt x="155577" y="716"/>
                      <a:pt x="157080" y="2075"/>
                    </a:cubicBezTo>
                    <a:lnTo>
                      <a:pt x="155864" y="4007"/>
                    </a:lnTo>
                    <a:cubicBezTo>
                      <a:pt x="154433" y="2934"/>
                      <a:pt x="152858" y="2433"/>
                      <a:pt x="150568" y="2433"/>
                    </a:cubicBezTo>
                    <a:cubicBezTo>
                      <a:pt x="145917" y="2433"/>
                      <a:pt x="142624" y="5940"/>
                      <a:pt x="142624" y="10949"/>
                    </a:cubicBezTo>
                    <a:cubicBezTo>
                      <a:pt x="142624" y="15958"/>
                      <a:pt x="145988" y="19465"/>
                      <a:pt x="150998" y="19465"/>
                    </a:cubicBezTo>
                    <a:cubicBezTo>
                      <a:pt x="152787" y="19680"/>
                      <a:pt x="154862" y="18964"/>
                      <a:pt x="156293" y="17819"/>
                    </a:cubicBezTo>
                    <a:lnTo>
                      <a:pt x="156293" y="17819"/>
                    </a:lnTo>
                    <a:close/>
                    <a:moveTo>
                      <a:pt x="177834" y="21827"/>
                    </a:moveTo>
                    <a:lnTo>
                      <a:pt x="177834" y="21827"/>
                    </a:lnTo>
                    <a:lnTo>
                      <a:pt x="177834" y="429"/>
                    </a:lnTo>
                    <a:lnTo>
                      <a:pt x="180481" y="429"/>
                    </a:lnTo>
                    <a:lnTo>
                      <a:pt x="180481" y="21827"/>
                    </a:lnTo>
                    <a:lnTo>
                      <a:pt x="177834" y="21827"/>
                    </a:lnTo>
                    <a:close/>
                    <a:moveTo>
                      <a:pt x="209750" y="21827"/>
                    </a:moveTo>
                    <a:lnTo>
                      <a:pt x="207675" y="21827"/>
                    </a:lnTo>
                    <a:lnTo>
                      <a:pt x="194365" y="5009"/>
                    </a:lnTo>
                    <a:lnTo>
                      <a:pt x="194365" y="21827"/>
                    </a:lnTo>
                    <a:lnTo>
                      <a:pt x="192003" y="21827"/>
                    </a:lnTo>
                    <a:lnTo>
                      <a:pt x="192003" y="429"/>
                    </a:lnTo>
                    <a:lnTo>
                      <a:pt x="194078" y="429"/>
                    </a:lnTo>
                    <a:lnTo>
                      <a:pt x="207389" y="17390"/>
                    </a:lnTo>
                    <a:lnTo>
                      <a:pt x="207389" y="429"/>
                    </a:lnTo>
                    <a:lnTo>
                      <a:pt x="209822" y="429"/>
                    </a:lnTo>
                    <a:lnTo>
                      <a:pt x="209822" y="21827"/>
                    </a:lnTo>
                    <a:lnTo>
                      <a:pt x="209822" y="21827"/>
                    </a:lnTo>
                    <a:close/>
                    <a:moveTo>
                      <a:pt x="217694" y="2862"/>
                    </a:moveTo>
                    <a:lnTo>
                      <a:pt x="217694" y="2862"/>
                    </a:lnTo>
                    <a:lnTo>
                      <a:pt x="217694" y="501"/>
                    </a:lnTo>
                    <a:lnTo>
                      <a:pt x="235227" y="501"/>
                    </a:lnTo>
                    <a:lnTo>
                      <a:pt x="235227" y="2934"/>
                    </a:lnTo>
                    <a:lnTo>
                      <a:pt x="227784" y="2934"/>
                    </a:lnTo>
                    <a:lnTo>
                      <a:pt x="227784" y="21898"/>
                    </a:lnTo>
                    <a:lnTo>
                      <a:pt x="225137" y="21898"/>
                    </a:lnTo>
                    <a:lnTo>
                      <a:pt x="225137" y="2934"/>
                    </a:lnTo>
                    <a:lnTo>
                      <a:pt x="217694" y="2934"/>
                    </a:lnTo>
                    <a:close/>
                    <a:moveTo>
                      <a:pt x="243170" y="21827"/>
                    </a:moveTo>
                    <a:lnTo>
                      <a:pt x="243170" y="21827"/>
                    </a:lnTo>
                    <a:lnTo>
                      <a:pt x="243170" y="429"/>
                    </a:lnTo>
                    <a:lnTo>
                      <a:pt x="255264" y="429"/>
                    </a:lnTo>
                    <a:lnTo>
                      <a:pt x="255264" y="2862"/>
                    </a:lnTo>
                    <a:lnTo>
                      <a:pt x="245747" y="2862"/>
                    </a:lnTo>
                    <a:lnTo>
                      <a:pt x="245747" y="9804"/>
                    </a:lnTo>
                    <a:lnTo>
                      <a:pt x="254263" y="9804"/>
                    </a:lnTo>
                    <a:lnTo>
                      <a:pt x="254263" y="12166"/>
                    </a:lnTo>
                    <a:lnTo>
                      <a:pt x="245747" y="12166"/>
                    </a:lnTo>
                    <a:lnTo>
                      <a:pt x="245747" y="19393"/>
                    </a:lnTo>
                    <a:lnTo>
                      <a:pt x="255479" y="19393"/>
                    </a:lnTo>
                    <a:lnTo>
                      <a:pt x="255479" y="21755"/>
                    </a:lnTo>
                    <a:lnTo>
                      <a:pt x="243099" y="21755"/>
                    </a:lnTo>
                    <a:close/>
                    <a:moveTo>
                      <a:pt x="265140" y="21827"/>
                    </a:moveTo>
                    <a:lnTo>
                      <a:pt x="265140" y="21827"/>
                    </a:lnTo>
                    <a:lnTo>
                      <a:pt x="265140" y="429"/>
                    </a:lnTo>
                    <a:lnTo>
                      <a:pt x="267788" y="429"/>
                    </a:lnTo>
                    <a:lnTo>
                      <a:pt x="267788" y="19393"/>
                    </a:lnTo>
                    <a:lnTo>
                      <a:pt x="278379" y="19393"/>
                    </a:lnTo>
                    <a:lnTo>
                      <a:pt x="278379" y="21755"/>
                    </a:lnTo>
                    <a:lnTo>
                      <a:pt x="265140" y="21755"/>
                    </a:lnTo>
                    <a:close/>
                    <a:moveTo>
                      <a:pt x="286394" y="21827"/>
                    </a:moveTo>
                    <a:lnTo>
                      <a:pt x="286394" y="21827"/>
                    </a:lnTo>
                    <a:lnTo>
                      <a:pt x="286394" y="429"/>
                    </a:lnTo>
                    <a:lnTo>
                      <a:pt x="289042" y="429"/>
                    </a:lnTo>
                    <a:lnTo>
                      <a:pt x="289042" y="19393"/>
                    </a:lnTo>
                    <a:lnTo>
                      <a:pt x="299633" y="19393"/>
                    </a:lnTo>
                    <a:lnTo>
                      <a:pt x="299633" y="21755"/>
                    </a:lnTo>
                    <a:lnTo>
                      <a:pt x="286466" y="21755"/>
                    </a:lnTo>
                    <a:close/>
                    <a:moveTo>
                      <a:pt x="308221" y="21827"/>
                    </a:moveTo>
                    <a:lnTo>
                      <a:pt x="308221" y="21827"/>
                    </a:lnTo>
                    <a:lnTo>
                      <a:pt x="308221" y="429"/>
                    </a:lnTo>
                    <a:lnTo>
                      <a:pt x="310869" y="429"/>
                    </a:lnTo>
                    <a:lnTo>
                      <a:pt x="310869" y="21827"/>
                    </a:lnTo>
                    <a:lnTo>
                      <a:pt x="308221" y="21827"/>
                    </a:lnTo>
                    <a:close/>
                    <a:moveTo>
                      <a:pt x="331264" y="13311"/>
                    </a:moveTo>
                    <a:lnTo>
                      <a:pt x="331264" y="13311"/>
                    </a:lnTo>
                    <a:lnTo>
                      <a:pt x="331264" y="10877"/>
                    </a:lnTo>
                    <a:lnTo>
                      <a:pt x="339422" y="10877"/>
                    </a:lnTo>
                    <a:lnTo>
                      <a:pt x="339422" y="19179"/>
                    </a:lnTo>
                    <a:cubicBezTo>
                      <a:pt x="337490" y="21111"/>
                      <a:pt x="334055" y="22184"/>
                      <a:pt x="331407" y="22184"/>
                    </a:cubicBezTo>
                    <a:cubicBezTo>
                      <a:pt x="324680" y="22184"/>
                      <a:pt x="320601" y="17891"/>
                      <a:pt x="320601" y="11164"/>
                    </a:cubicBezTo>
                    <a:cubicBezTo>
                      <a:pt x="320601" y="5009"/>
                      <a:pt x="324680" y="143"/>
                      <a:pt x="331193" y="143"/>
                    </a:cubicBezTo>
                    <a:cubicBezTo>
                      <a:pt x="334055" y="143"/>
                      <a:pt x="336202" y="859"/>
                      <a:pt x="337920" y="2218"/>
                    </a:cubicBezTo>
                    <a:lnTo>
                      <a:pt x="336846" y="4294"/>
                    </a:lnTo>
                    <a:cubicBezTo>
                      <a:pt x="335629" y="3220"/>
                      <a:pt x="333625" y="2648"/>
                      <a:pt x="331550" y="2648"/>
                    </a:cubicBezTo>
                    <a:cubicBezTo>
                      <a:pt x="326756" y="2648"/>
                      <a:pt x="323535" y="6011"/>
                      <a:pt x="323535" y="11164"/>
                    </a:cubicBezTo>
                    <a:cubicBezTo>
                      <a:pt x="323535" y="16316"/>
                      <a:pt x="326756" y="19680"/>
                      <a:pt x="331694" y="19680"/>
                    </a:cubicBezTo>
                    <a:cubicBezTo>
                      <a:pt x="333769" y="19680"/>
                      <a:pt x="335987" y="18821"/>
                      <a:pt x="337204" y="17748"/>
                    </a:cubicBezTo>
                    <a:lnTo>
                      <a:pt x="337204" y="13311"/>
                    </a:lnTo>
                    <a:lnTo>
                      <a:pt x="331335" y="13311"/>
                    </a:lnTo>
                    <a:lnTo>
                      <a:pt x="331335" y="13454"/>
                    </a:lnTo>
                    <a:lnTo>
                      <a:pt x="331335" y="13454"/>
                    </a:lnTo>
                    <a:close/>
                    <a:moveTo>
                      <a:pt x="348940" y="21827"/>
                    </a:moveTo>
                    <a:lnTo>
                      <a:pt x="348940" y="21827"/>
                    </a:lnTo>
                    <a:lnTo>
                      <a:pt x="348940" y="429"/>
                    </a:lnTo>
                    <a:lnTo>
                      <a:pt x="361034" y="429"/>
                    </a:lnTo>
                    <a:lnTo>
                      <a:pt x="361034" y="2862"/>
                    </a:lnTo>
                    <a:lnTo>
                      <a:pt x="351516" y="2862"/>
                    </a:lnTo>
                    <a:lnTo>
                      <a:pt x="351516" y="9804"/>
                    </a:lnTo>
                    <a:lnTo>
                      <a:pt x="360032" y="9804"/>
                    </a:lnTo>
                    <a:lnTo>
                      <a:pt x="360032" y="12166"/>
                    </a:lnTo>
                    <a:lnTo>
                      <a:pt x="351516" y="12166"/>
                    </a:lnTo>
                    <a:lnTo>
                      <a:pt x="351516" y="19393"/>
                    </a:lnTo>
                    <a:lnTo>
                      <a:pt x="361249" y="19393"/>
                    </a:lnTo>
                    <a:lnTo>
                      <a:pt x="361249" y="21755"/>
                    </a:lnTo>
                    <a:lnTo>
                      <a:pt x="348868" y="21755"/>
                    </a:lnTo>
                    <a:close/>
                    <a:moveTo>
                      <a:pt x="388801" y="21827"/>
                    </a:moveTo>
                    <a:lnTo>
                      <a:pt x="386725" y="21827"/>
                    </a:lnTo>
                    <a:lnTo>
                      <a:pt x="373414" y="5009"/>
                    </a:lnTo>
                    <a:lnTo>
                      <a:pt x="373414" y="21827"/>
                    </a:lnTo>
                    <a:lnTo>
                      <a:pt x="371053" y="21827"/>
                    </a:lnTo>
                    <a:lnTo>
                      <a:pt x="371053" y="429"/>
                    </a:lnTo>
                    <a:lnTo>
                      <a:pt x="373128" y="429"/>
                    </a:lnTo>
                    <a:lnTo>
                      <a:pt x="386439" y="17390"/>
                    </a:lnTo>
                    <a:lnTo>
                      <a:pt x="386439" y="429"/>
                    </a:lnTo>
                    <a:lnTo>
                      <a:pt x="388872" y="429"/>
                    </a:lnTo>
                    <a:lnTo>
                      <a:pt x="388872" y="21827"/>
                    </a:lnTo>
                    <a:lnTo>
                      <a:pt x="388872" y="21827"/>
                    </a:lnTo>
                    <a:close/>
                    <a:moveTo>
                      <a:pt x="414491" y="17748"/>
                    </a:moveTo>
                    <a:lnTo>
                      <a:pt x="414491" y="17748"/>
                    </a:lnTo>
                    <a:lnTo>
                      <a:pt x="415565" y="19680"/>
                    </a:lnTo>
                    <a:cubicBezTo>
                      <a:pt x="414134" y="21111"/>
                      <a:pt x="411486" y="22041"/>
                      <a:pt x="408838" y="22041"/>
                    </a:cubicBezTo>
                    <a:cubicBezTo>
                      <a:pt x="402469" y="22041"/>
                      <a:pt x="398032" y="17748"/>
                      <a:pt x="398032" y="11021"/>
                    </a:cubicBezTo>
                    <a:cubicBezTo>
                      <a:pt x="398032" y="4866"/>
                      <a:pt x="401968" y="0"/>
                      <a:pt x="408695" y="0"/>
                    </a:cubicBezTo>
                    <a:cubicBezTo>
                      <a:pt x="411486" y="0"/>
                      <a:pt x="413704" y="716"/>
                      <a:pt x="415207" y="2075"/>
                    </a:cubicBezTo>
                    <a:lnTo>
                      <a:pt x="413991" y="4007"/>
                    </a:lnTo>
                    <a:cubicBezTo>
                      <a:pt x="412559" y="2934"/>
                      <a:pt x="410985" y="2433"/>
                      <a:pt x="408695" y="2433"/>
                    </a:cubicBezTo>
                    <a:cubicBezTo>
                      <a:pt x="403972" y="2433"/>
                      <a:pt x="400751" y="5940"/>
                      <a:pt x="400751" y="10949"/>
                    </a:cubicBezTo>
                    <a:cubicBezTo>
                      <a:pt x="400751" y="15958"/>
                      <a:pt x="404115" y="19465"/>
                      <a:pt x="409124" y="19465"/>
                    </a:cubicBezTo>
                    <a:cubicBezTo>
                      <a:pt x="411056" y="19680"/>
                      <a:pt x="412989" y="18964"/>
                      <a:pt x="414420" y="17819"/>
                    </a:cubicBezTo>
                    <a:lnTo>
                      <a:pt x="414420" y="17819"/>
                    </a:lnTo>
                    <a:close/>
                    <a:moveTo>
                      <a:pt x="424081" y="21827"/>
                    </a:moveTo>
                    <a:lnTo>
                      <a:pt x="424081" y="21827"/>
                    </a:lnTo>
                    <a:lnTo>
                      <a:pt x="424081" y="429"/>
                    </a:lnTo>
                    <a:lnTo>
                      <a:pt x="436175" y="429"/>
                    </a:lnTo>
                    <a:lnTo>
                      <a:pt x="436175" y="2862"/>
                    </a:lnTo>
                    <a:lnTo>
                      <a:pt x="426729" y="2862"/>
                    </a:lnTo>
                    <a:lnTo>
                      <a:pt x="426729" y="9804"/>
                    </a:lnTo>
                    <a:lnTo>
                      <a:pt x="435245" y="9804"/>
                    </a:lnTo>
                    <a:lnTo>
                      <a:pt x="435245" y="12166"/>
                    </a:lnTo>
                    <a:lnTo>
                      <a:pt x="426729" y="12166"/>
                    </a:lnTo>
                    <a:lnTo>
                      <a:pt x="426729" y="19393"/>
                    </a:lnTo>
                    <a:lnTo>
                      <a:pt x="436461" y="19393"/>
                    </a:lnTo>
                    <a:lnTo>
                      <a:pt x="436461" y="21755"/>
                    </a:lnTo>
                    <a:lnTo>
                      <a:pt x="424081" y="21755"/>
                    </a:lnTo>
                    <a:close/>
                  </a:path>
                </a:pathLst>
              </a:custGeom>
              <a:solidFill>
                <a:srgbClr val="414042"/>
              </a:solidFill>
              <a:ln w="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EAC967D-93C2-0761-BCE5-5743335B76D3}"/>
              </a:ext>
            </a:extLst>
          </p:cNvPr>
          <p:cNvSpPr txBox="1"/>
          <p:nvPr/>
        </p:nvSpPr>
        <p:spPr>
          <a:xfrm flipH="1">
            <a:off x="387600" y="1058692"/>
            <a:ext cx="6692403" cy="4338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ru-RU" sz="2800" b="1" dirty="0">
                <a:latin typeface="Gilroy" pitchFamily="2" charset="0"/>
                <a:ea typeface="Verdana" panose="020B0604030504040204" pitchFamily="34" charset="0"/>
              </a:rPr>
              <a:t>Быстрый старт с </a:t>
            </a:r>
            <a:r>
              <a:rPr lang="en-US" sz="2800" b="1" dirty="0">
                <a:latin typeface="Gilroy" pitchFamily="2" charset="0"/>
                <a:ea typeface="Verdana" panose="020B0604030504040204" pitchFamily="34" charset="0"/>
              </a:rPr>
              <a:t>ROBIN</a:t>
            </a:r>
            <a:endParaRPr lang="ru-RU" sz="2800" b="1" dirty="0">
              <a:latin typeface="Gilroy" pitchFamily="2" charset="0"/>
              <a:ea typeface="Verdana" panose="020B0604030504040204" pitchFamily="34" charset="0"/>
            </a:endParaRP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14A25E9-1928-78D9-6D4C-70B8DB5494A8}"/>
              </a:ext>
            </a:extLst>
          </p:cNvPr>
          <p:cNvGrpSpPr/>
          <p:nvPr/>
        </p:nvGrpSpPr>
        <p:grpSpPr>
          <a:xfrm>
            <a:off x="400528" y="1662912"/>
            <a:ext cx="3139841" cy="564473"/>
            <a:chOff x="400528" y="-1033244"/>
            <a:chExt cx="3139841" cy="56447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E8C7C58-B32B-EA7A-E242-E748D6E0D27E}"/>
                </a:ext>
              </a:extLst>
            </p:cNvPr>
            <p:cNvSpPr txBox="1"/>
            <p:nvPr/>
          </p:nvSpPr>
          <p:spPr>
            <a:xfrm>
              <a:off x="581939" y="-974915"/>
              <a:ext cx="2958430" cy="447815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 dirty="0">
                  <a:latin typeface="GILROY-SEMIBOLD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Кому: </a:t>
              </a:r>
              <a:r>
                <a:rPr lang="ru-RU" sz="1400" dirty="0">
                  <a:latin typeface="Gilroy" panose="00000500000000000000" pitchFamily="50" charset="-52"/>
                  <a:ea typeface="Verdana" panose="020B0604030504040204" pitchFamily="34" charset="0"/>
                  <a:cs typeface="Verdana" panose="020B0604030504040204" pitchFamily="34" charset="0"/>
                </a:rPr>
                <a:t>к</a:t>
              </a:r>
              <a:r>
                <a:rPr lang="ru-RU" sz="1400" dirty="0">
                  <a:latin typeface="Gilroy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оммерческие компании </a:t>
              </a:r>
              <a:br>
                <a:rPr lang="ru-RU" sz="1400" dirty="0">
                  <a:latin typeface="Gilroy" pitchFamily="2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400" dirty="0">
                  <a:latin typeface="Gilroy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и государственные организации</a:t>
              </a:r>
            </a:p>
          </p:txBody>
        </p: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9F17B282-53EC-32CC-4B12-BDDA848E31F6}"/>
                </a:ext>
              </a:extLst>
            </p:cNvPr>
            <p:cNvCxnSpPr>
              <a:cxnSpLocks/>
            </p:cNvCxnSpPr>
            <p:nvPr/>
          </p:nvCxnSpPr>
          <p:spPr>
            <a:xfrm>
              <a:off x="400528" y="-1033244"/>
              <a:ext cx="0" cy="564473"/>
            </a:xfrm>
            <a:prstGeom prst="line">
              <a:avLst/>
            </a:prstGeom>
            <a:ln w="25400" cap="rnd">
              <a:solidFill>
                <a:srgbClr val="C10E3C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A76DFC09-8890-6841-5902-736A8C748C2D}"/>
              </a:ext>
            </a:extLst>
          </p:cNvPr>
          <p:cNvGrpSpPr/>
          <p:nvPr/>
        </p:nvGrpSpPr>
        <p:grpSpPr>
          <a:xfrm>
            <a:off x="395288" y="2403776"/>
            <a:ext cx="6778191" cy="870954"/>
            <a:chOff x="395288" y="2906447"/>
            <a:chExt cx="6778191" cy="870954"/>
          </a:xfrm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4D145E8D-6CDE-CC21-D2FF-24E5951CCA40}"/>
                </a:ext>
              </a:extLst>
            </p:cNvPr>
            <p:cNvGrpSpPr/>
            <p:nvPr/>
          </p:nvGrpSpPr>
          <p:grpSpPr>
            <a:xfrm>
              <a:off x="395288" y="2906447"/>
              <a:ext cx="1001433" cy="381662"/>
              <a:chOff x="395288" y="3215194"/>
              <a:chExt cx="1001433" cy="511743"/>
            </a:xfrm>
          </p:grpSpPr>
          <p:sp>
            <p:nvSpPr>
              <p:cNvPr id="55" name="Прямоугольник: скругленные углы 70">
                <a:extLst>
                  <a:ext uri="{FF2B5EF4-FFF2-40B4-BE49-F238E27FC236}">
                    <a16:creationId xmlns:a16="http://schemas.microsoft.com/office/drawing/2014/main" id="{117F8958-16E6-AE21-761E-4A92439CB25D}"/>
                  </a:ext>
                </a:extLst>
              </p:cNvPr>
              <p:cNvSpPr/>
              <p:nvPr/>
            </p:nvSpPr>
            <p:spPr>
              <a:xfrm>
                <a:off x="395288" y="3215194"/>
                <a:ext cx="1001433" cy="511743"/>
              </a:xfrm>
              <a:prstGeom prst="roundRect">
                <a:avLst>
                  <a:gd name="adj" fmla="val 50000"/>
                </a:avLst>
              </a:prstGeom>
              <a:solidFill>
                <a:srgbClr val="F8F7F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dirty="0">
                  <a:solidFill>
                    <a:schemeClr val="accent1">
                      <a:alpha val="60000"/>
                    </a:schemeClr>
                  </a:solidFill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0C846E0-56ED-615E-C887-F36B94290777}"/>
                  </a:ext>
                </a:extLst>
              </p:cNvPr>
              <p:cNvSpPr txBox="1"/>
              <p:nvPr/>
            </p:nvSpPr>
            <p:spPr>
              <a:xfrm>
                <a:off x="490937" y="3356634"/>
                <a:ext cx="810134" cy="228863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dirty="0">
                    <a:solidFill>
                      <a:schemeClr val="accent1">
                        <a:alpha val="60000"/>
                      </a:schemeClr>
                    </a:solidFill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#ИТ</a:t>
                </a:r>
              </a:p>
            </p:txBody>
          </p:sp>
        </p:grpSp>
        <p:grpSp>
          <p:nvGrpSpPr>
            <p:cNvPr id="80" name="Группа 79">
              <a:extLst>
                <a:ext uri="{FF2B5EF4-FFF2-40B4-BE49-F238E27FC236}">
                  <a16:creationId xmlns:a16="http://schemas.microsoft.com/office/drawing/2014/main" id="{1BF04268-FB27-896C-D70B-C18D6DCFC697}"/>
                </a:ext>
              </a:extLst>
            </p:cNvPr>
            <p:cNvGrpSpPr/>
            <p:nvPr/>
          </p:nvGrpSpPr>
          <p:grpSpPr>
            <a:xfrm>
              <a:off x="395288" y="3395739"/>
              <a:ext cx="2411215" cy="381662"/>
              <a:chOff x="3043974" y="3887993"/>
              <a:chExt cx="2411215" cy="511743"/>
            </a:xfrm>
          </p:grpSpPr>
          <p:sp>
            <p:nvSpPr>
              <p:cNvPr id="63" name="Прямоугольник: скругленные углы 70">
                <a:extLst>
                  <a:ext uri="{FF2B5EF4-FFF2-40B4-BE49-F238E27FC236}">
                    <a16:creationId xmlns:a16="http://schemas.microsoft.com/office/drawing/2014/main" id="{5B8B0CF2-472B-9DD6-3B4C-497F5F837360}"/>
                  </a:ext>
                </a:extLst>
              </p:cNvPr>
              <p:cNvSpPr/>
              <p:nvPr/>
            </p:nvSpPr>
            <p:spPr>
              <a:xfrm>
                <a:off x="3043974" y="3887993"/>
                <a:ext cx="2411215" cy="511743"/>
              </a:xfrm>
              <a:prstGeom prst="roundRect">
                <a:avLst>
                  <a:gd name="adj" fmla="val 50000"/>
                </a:avLst>
              </a:prstGeom>
              <a:solidFill>
                <a:srgbClr val="F8F7F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dirty="0">
                  <a:solidFill>
                    <a:schemeClr val="accent1">
                      <a:alpha val="60000"/>
                    </a:schemeClr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5BBAAC0-4DF5-83FC-30C6-26E77C0CB54E}"/>
                  </a:ext>
                </a:extLst>
              </p:cNvPr>
              <p:cNvSpPr txBox="1"/>
              <p:nvPr/>
            </p:nvSpPr>
            <p:spPr>
              <a:xfrm>
                <a:off x="3209696" y="4029433"/>
                <a:ext cx="2079771" cy="228863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dirty="0">
                    <a:solidFill>
                      <a:schemeClr val="accent1">
                        <a:alpha val="60000"/>
                      </a:schemeClr>
                    </a:solidFill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#</a:t>
                </a:r>
                <a:r>
                  <a:rPr lang="ru-RU" sz="1100" dirty="0" err="1">
                    <a:solidFill>
                      <a:schemeClr val="accent1">
                        <a:alpha val="60000"/>
                      </a:schemeClr>
                    </a:solidFill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Юридическая_служба</a:t>
                </a:r>
                <a:endParaRPr lang="ru-RU" sz="1100" dirty="0">
                  <a:solidFill>
                    <a:schemeClr val="accent1">
                      <a:alpha val="60000"/>
                    </a:schemeClr>
                  </a:solidFill>
                  <a:latin typeface="Gilroy" pitchFamily="2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D6C09174-F80D-ADB0-0DDA-C62CC8E311FC}"/>
                </a:ext>
              </a:extLst>
            </p:cNvPr>
            <p:cNvGrpSpPr/>
            <p:nvPr/>
          </p:nvGrpSpPr>
          <p:grpSpPr>
            <a:xfrm>
              <a:off x="6172046" y="2906447"/>
              <a:ext cx="1001433" cy="381662"/>
              <a:chOff x="395288" y="3840836"/>
              <a:chExt cx="1001433" cy="511743"/>
            </a:xfrm>
          </p:grpSpPr>
          <p:sp>
            <p:nvSpPr>
              <p:cNvPr id="61" name="Прямоугольник: скругленные углы 70">
                <a:extLst>
                  <a:ext uri="{FF2B5EF4-FFF2-40B4-BE49-F238E27FC236}">
                    <a16:creationId xmlns:a16="http://schemas.microsoft.com/office/drawing/2014/main" id="{661EBFED-0F56-1B36-B242-5404312370AB}"/>
                  </a:ext>
                </a:extLst>
              </p:cNvPr>
              <p:cNvSpPr/>
              <p:nvPr/>
            </p:nvSpPr>
            <p:spPr>
              <a:xfrm>
                <a:off x="395288" y="3840836"/>
                <a:ext cx="1001433" cy="511743"/>
              </a:xfrm>
              <a:prstGeom prst="roundRect">
                <a:avLst>
                  <a:gd name="adj" fmla="val 50000"/>
                </a:avLst>
              </a:prstGeom>
              <a:solidFill>
                <a:srgbClr val="F8F7F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dirty="0">
                  <a:solidFill>
                    <a:schemeClr val="accent1">
                      <a:alpha val="60000"/>
                    </a:schemeClr>
                  </a:solidFill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716CD47-3C87-B1AE-3E9D-718ED5C83C41}"/>
                  </a:ext>
                </a:extLst>
              </p:cNvPr>
              <p:cNvSpPr txBox="1"/>
              <p:nvPr/>
            </p:nvSpPr>
            <p:spPr>
              <a:xfrm>
                <a:off x="490937" y="3982276"/>
                <a:ext cx="810134" cy="228863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dirty="0">
                    <a:solidFill>
                      <a:schemeClr val="accent1">
                        <a:alpha val="60000"/>
                      </a:schemeClr>
                    </a:solidFill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#</a:t>
                </a:r>
                <a:r>
                  <a:rPr lang="en-US" sz="1100" dirty="0">
                    <a:solidFill>
                      <a:schemeClr val="accent1">
                        <a:alpha val="60000"/>
                      </a:schemeClr>
                    </a:solidFill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HR</a:t>
                </a:r>
                <a:endParaRPr lang="ru-RU" sz="1100" dirty="0">
                  <a:solidFill>
                    <a:schemeClr val="accent1">
                      <a:alpha val="60000"/>
                    </a:schemeClr>
                  </a:solidFill>
                  <a:latin typeface="Gilroy" pitchFamily="2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DB769BE6-6476-DEEC-4B30-D55A0445D285}"/>
                </a:ext>
              </a:extLst>
            </p:cNvPr>
            <p:cNvGrpSpPr/>
            <p:nvPr/>
          </p:nvGrpSpPr>
          <p:grpSpPr>
            <a:xfrm>
              <a:off x="1479940" y="2906447"/>
              <a:ext cx="1480816" cy="381662"/>
              <a:chOff x="2106438" y="3215194"/>
              <a:chExt cx="1480816" cy="511743"/>
            </a:xfrm>
          </p:grpSpPr>
          <p:sp>
            <p:nvSpPr>
              <p:cNvPr id="56" name="Прямоугольник: скругленные углы 70">
                <a:extLst>
                  <a:ext uri="{FF2B5EF4-FFF2-40B4-BE49-F238E27FC236}">
                    <a16:creationId xmlns:a16="http://schemas.microsoft.com/office/drawing/2014/main" id="{1FDA75E0-8A49-3DDB-F4BA-7BFB6F5EEA96}"/>
                  </a:ext>
                </a:extLst>
              </p:cNvPr>
              <p:cNvSpPr/>
              <p:nvPr/>
            </p:nvSpPr>
            <p:spPr>
              <a:xfrm>
                <a:off x="2106438" y="3215194"/>
                <a:ext cx="1480816" cy="511743"/>
              </a:xfrm>
              <a:prstGeom prst="roundRect">
                <a:avLst>
                  <a:gd name="adj" fmla="val 50000"/>
                </a:avLst>
              </a:prstGeom>
              <a:solidFill>
                <a:srgbClr val="F8F7F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dirty="0">
                  <a:solidFill>
                    <a:schemeClr val="accent1">
                      <a:alpha val="60000"/>
                    </a:schemeClr>
                  </a:solidFill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87184D9-DF6C-1676-531D-211497DE8B5E}"/>
                  </a:ext>
                </a:extLst>
              </p:cNvPr>
              <p:cNvSpPr txBox="1"/>
              <p:nvPr/>
            </p:nvSpPr>
            <p:spPr>
              <a:xfrm>
                <a:off x="2182879" y="3356634"/>
                <a:ext cx="1327934" cy="228863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dirty="0">
                    <a:solidFill>
                      <a:schemeClr val="accent1">
                        <a:alpha val="60000"/>
                      </a:schemeClr>
                    </a:solidFill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#Закупки</a:t>
                </a:r>
              </a:p>
            </p:txBody>
          </p:sp>
        </p:grpSp>
        <p:grpSp>
          <p:nvGrpSpPr>
            <p:cNvPr id="79" name="Группа 78">
              <a:extLst>
                <a:ext uri="{FF2B5EF4-FFF2-40B4-BE49-F238E27FC236}">
                  <a16:creationId xmlns:a16="http://schemas.microsoft.com/office/drawing/2014/main" id="{9DA9D6A6-4066-3C3D-7D19-46583582FD70}"/>
                </a:ext>
              </a:extLst>
            </p:cNvPr>
            <p:cNvGrpSpPr/>
            <p:nvPr/>
          </p:nvGrpSpPr>
          <p:grpSpPr>
            <a:xfrm>
              <a:off x="2922963" y="3395739"/>
              <a:ext cx="1554092" cy="381662"/>
              <a:chOff x="2104488" y="3887993"/>
              <a:chExt cx="1554092" cy="511743"/>
            </a:xfrm>
          </p:grpSpPr>
          <p:sp>
            <p:nvSpPr>
              <p:cNvPr id="62" name="Прямоугольник: скругленные углы 70">
                <a:extLst>
                  <a:ext uri="{FF2B5EF4-FFF2-40B4-BE49-F238E27FC236}">
                    <a16:creationId xmlns:a16="http://schemas.microsoft.com/office/drawing/2014/main" id="{B4B09985-06F9-AB07-363F-CCDFDEF9C81F}"/>
                  </a:ext>
                </a:extLst>
              </p:cNvPr>
              <p:cNvSpPr/>
              <p:nvPr/>
            </p:nvSpPr>
            <p:spPr>
              <a:xfrm>
                <a:off x="2104488" y="3887993"/>
                <a:ext cx="1554092" cy="511743"/>
              </a:xfrm>
              <a:prstGeom prst="roundRect">
                <a:avLst>
                  <a:gd name="adj" fmla="val 50000"/>
                </a:avLst>
              </a:prstGeom>
              <a:solidFill>
                <a:srgbClr val="F8F7F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dirty="0">
                  <a:solidFill>
                    <a:schemeClr val="accent1">
                      <a:alpha val="60000"/>
                    </a:schemeClr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27CC8DB-F1A5-82EB-314D-361B6AC9A908}"/>
                  </a:ext>
                </a:extLst>
              </p:cNvPr>
              <p:cNvSpPr txBox="1"/>
              <p:nvPr/>
            </p:nvSpPr>
            <p:spPr>
              <a:xfrm>
                <a:off x="2217567" y="4029431"/>
                <a:ext cx="1327934" cy="228863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dirty="0">
                    <a:solidFill>
                      <a:schemeClr val="accent1">
                        <a:alpha val="60000"/>
                      </a:schemeClr>
                    </a:solidFill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#Поддержка</a:t>
                </a:r>
              </a:p>
            </p:txBody>
          </p:sp>
        </p:grpSp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429DE802-6EAB-58F2-6781-B83237AF096C}"/>
                </a:ext>
              </a:extLst>
            </p:cNvPr>
            <p:cNvGrpSpPr/>
            <p:nvPr/>
          </p:nvGrpSpPr>
          <p:grpSpPr>
            <a:xfrm>
              <a:off x="3043975" y="2906447"/>
              <a:ext cx="1480816" cy="381662"/>
              <a:chOff x="3815637" y="3215194"/>
              <a:chExt cx="1480816" cy="511743"/>
            </a:xfrm>
          </p:grpSpPr>
          <p:sp>
            <p:nvSpPr>
              <p:cNvPr id="57" name="Прямоугольник: скругленные углы 70">
                <a:extLst>
                  <a:ext uri="{FF2B5EF4-FFF2-40B4-BE49-F238E27FC236}">
                    <a16:creationId xmlns:a16="http://schemas.microsoft.com/office/drawing/2014/main" id="{4D4A664A-540E-D56E-0FA3-0EE3513866DF}"/>
                  </a:ext>
                </a:extLst>
              </p:cNvPr>
              <p:cNvSpPr/>
              <p:nvPr/>
            </p:nvSpPr>
            <p:spPr>
              <a:xfrm>
                <a:off x="3815637" y="3215194"/>
                <a:ext cx="1480816" cy="511743"/>
              </a:xfrm>
              <a:prstGeom prst="roundRect">
                <a:avLst>
                  <a:gd name="adj" fmla="val 50000"/>
                </a:avLst>
              </a:prstGeom>
              <a:solidFill>
                <a:srgbClr val="F8F7F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dirty="0">
                  <a:solidFill>
                    <a:schemeClr val="accent1">
                      <a:alpha val="60000"/>
                    </a:schemeClr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648A0AA-823B-CD7C-D06F-37C5B02517CA}"/>
                  </a:ext>
                </a:extLst>
              </p:cNvPr>
              <p:cNvSpPr txBox="1"/>
              <p:nvPr/>
            </p:nvSpPr>
            <p:spPr>
              <a:xfrm>
                <a:off x="3892078" y="3356634"/>
                <a:ext cx="1327934" cy="228863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dirty="0">
                    <a:solidFill>
                      <a:schemeClr val="accent1">
                        <a:alpha val="60000"/>
                      </a:schemeClr>
                    </a:solidFill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#Продажи</a:t>
                </a:r>
              </a:p>
            </p:txBody>
          </p:sp>
        </p:grpSp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7AFC46CE-B715-3A7A-7507-6FA659156EA4}"/>
                </a:ext>
              </a:extLst>
            </p:cNvPr>
            <p:cNvGrpSpPr/>
            <p:nvPr/>
          </p:nvGrpSpPr>
          <p:grpSpPr>
            <a:xfrm>
              <a:off x="4608010" y="2906447"/>
              <a:ext cx="1480816" cy="381662"/>
              <a:chOff x="5524836" y="3215194"/>
              <a:chExt cx="1480816" cy="511743"/>
            </a:xfrm>
          </p:grpSpPr>
          <p:sp>
            <p:nvSpPr>
              <p:cNvPr id="58" name="Прямоугольник: скругленные углы 70">
                <a:extLst>
                  <a:ext uri="{FF2B5EF4-FFF2-40B4-BE49-F238E27FC236}">
                    <a16:creationId xmlns:a16="http://schemas.microsoft.com/office/drawing/2014/main" id="{074D0FB2-6DCC-58A1-9E96-0CEC6BD2BF8E}"/>
                  </a:ext>
                </a:extLst>
              </p:cNvPr>
              <p:cNvSpPr/>
              <p:nvPr/>
            </p:nvSpPr>
            <p:spPr>
              <a:xfrm>
                <a:off x="5524836" y="3215194"/>
                <a:ext cx="1480816" cy="511743"/>
              </a:xfrm>
              <a:prstGeom prst="roundRect">
                <a:avLst>
                  <a:gd name="adj" fmla="val 50000"/>
                </a:avLst>
              </a:prstGeom>
              <a:solidFill>
                <a:srgbClr val="F8F7F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dirty="0">
                  <a:solidFill>
                    <a:schemeClr val="accent1">
                      <a:alpha val="60000"/>
                    </a:schemeClr>
                  </a:solidFill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036F569-540C-9747-EB29-AEF3B560C68F}"/>
                  </a:ext>
                </a:extLst>
              </p:cNvPr>
              <p:cNvSpPr txBox="1"/>
              <p:nvPr/>
            </p:nvSpPr>
            <p:spPr>
              <a:xfrm>
                <a:off x="5601277" y="3356634"/>
                <a:ext cx="1327934" cy="228863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dirty="0">
                    <a:solidFill>
                      <a:schemeClr val="accent1">
                        <a:alpha val="60000"/>
                      </a:schemeClr>
                    </a:solidFill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#Маркетинг</a:t>
                </a:r>
              </a:p>
            </p:txBody>
          </p:sp>
        </p:grpSp>
        <p:grpSp>
          <p:nvGrpSpPr>
            <p:cNvPr id="81" name="Группа 80">
              <a:extLst>
                <a:ext uri="{FF2B5EF4-FFF2-40B4-BE49-F238E27FC236}">
                  <a16:creationId xmlns:a16="http://schemas.microsoft.com/office/drawing/2014/main" id="{1182B627-3368-BC2D-D631-04DAE6363484}"/>
                </a:ext>
              </a:extLst>
            </p:cNvPr>
            <p:cNvGrpSpPr/>
            <p:nvPr/>
          </p:nvGrpSpPr>
          <p:grpSpPr>
            <a:xfrm>
              <a:off x="4593515" y="3395739"/>
              <a:ext cx="2570874" cy="381662"/>
              <a:chOff x="4593515" y="3887993"/>
              <a:chExt cx="2570874" cy="511743"/>
            </a:xfrm>
          </p:grpSpPr>
          <p:sp>
            <p:nvSpPr>
              <p:cNvPr id="64" name="Прямоугольник: скругленные углы 70">
                <a:extLst>
                  <a:ext uri="{FF2B5EF4-FFF2-40B4-BE49-F238E27FC236}">
                    <a16:creationId xmlns:a16="http://schemas.microsoft.com/office/drawing/2014/main" id="{48DF6DEE-D9F5-3240-68AA-321660CA59C3}"/>
                  </a:ext>
                </a:extLst>
              </p:cNvPr>
              <p:cNvSpPr/>
              <p:nvPr/>
            </p:nvSpPr>
            <p:spPr>
              <a:xfrm>
                <a:off x="4593515" y="3887993"/>
                <a:ext cx="2570874" cy="511743"/>
              </a:xfrm>
              <a:prstGeom prst="roundRect">
                <a:avLst>
                  <a:gd name="adj" fmla="val 50000"/>
                </a:avLst>
              </a:prstGeom>
              <a:solidFill>
                <a:srgbClr val="F8F7F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dirty="0">
                  <a:solidFill>
                    <a:schemeClr val="accent1">
                      <a:alpha val="60000"/>
                    </a:schemeClr>
                  </a:solidFill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30D7816-4AAD-1EDE-A101-42B19B1AF008}"/>
                  </a:ext>
                </a:extLst>
              </p:cNvPr>
              <p:cNvSpPr txBox="1"/>
              <p:nvPr/>
            </p:nvSpPr>
            <p:spPr>
              <a:xfrm>
                <a:off x="4735683" y="4029431"/>
                <a:ext cx="2286538" cy="228863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dirty="0">
                    <a:solidFill>
                      <a:schemeClr val="accent1">
                        <a:alpha val="60000"/>
                      </a:schemeClr>
                    </a:solidFill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#</a:t>
                </a:r>
                <a:r>
                  <a:rPr lang="ru-RU" sz="1100" dirty="0" err="1">
                    <a:solidFill>
                      <a:schemeClr val="accent1">
                        <a:alpha val="60000"/>
                      </a:schemeClr>
                    </a:solidFill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Финансы_и_бухгалтерия</a:t>
                </a:r>
                <a:endParaRPr lang="ru-RU" sz="1100" dirty="0">
                  <a:solidFill>
                    <a:schemeClr val="accent1">
                      <a:alpha val="60000"/>
                    </a:schemeClr>
                  </a:solidFill>
                  <a:latin typeface="Gilroy" pitchFamily="2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24454B9E-CFC5-9961-03DA-371D6C8B4FD1}"/>
              </a:ext>
            </a:extLst>
          </p:cNvPr>
          <p:cNvGrpSpPr/>
          <p:nvPr/>
        </p:nvGrpSpPr>
        <p:grpSpPr>
          <a:xfrm>
            <a:off x="4982821" y="-2870689"/>
            <a:ext cx="6279993" cy="428510"/>
            <a:chOff x="4982821" y="422141"/>
            <a:chExt cx="6279993" cy="428510"/>
          </a:xfrm>
        </p:grpSpPr>
        <p:sp>
          <p:nvSpPr>
            <p:cNvPr id="59" name="Скругленный прямоугольник 58">
              <a:extLst>
                <a:ext uri="{FF2B5EF4-FFF2-40B4-BE49-F238E27FC236}">
                  <a16:creationId xmlns:a16="http://schemas.microsoft.com/office/drawing/2014/main" id="{FFDBB7C6-0919-A0C5-2DC9-642AB3CDCEB7}"/>
                </a:ext>
              </a:extLst>
            </p:cNvPr>
            <p:cNvSpPr/>
            <p:nvPr/>
          </p:nvSpPr>
          <p:spPr>
            <a:xfrm>
              <a:off x="4982821" y="422141"/>
              <a:ext cx="6279993" cy="428510"/>
            </a:xfrm>
            <a:prstGeom prst="roundRect">
              <a:avLst>
                <a:gd name="adj" fmla="val 50000"/>
              </a:avLst>
            </a:prstGeom>
            <a:solidFill>
              <a:srgbClr val="A20C3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7AAAA41-8FA5-AF6B-15E7-E2F5F18DCFCC}"/>
                </a:ext>
              </a:extLst>
            </p:cNvPr>
            <p:cNvSpPr txBox="1"/>
            <p:nvPr/>
          </p:nvSpPr>
          <p:spPr>
            <a:xfrm>
              <a:off x="5168070" y="553297"/>
              <a:ext cx="2881442" cy="16619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90000"/>
                </a:lnSpc>
                <a:spcAft>
                  <a:spcPts val="800"/>
                </a:spcAft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Gilroy-Semibold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Специальное предложение</a:t>
              </a:r>
            </a:p>
          </p:txBody>
        </p: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DBC80B7E-B4CD-CAF9-AA70-7EFA09E8F0B9}"/>
              </a:ext>
            </a:extLst>
          </p:cNvPr>
          <p:cNvGrpSpPr/>
          <p:nvPr/>
        </p:nvGrpSpPr>
        <p:grpSpPr>
          <a:xfrm rot="20632350">
            <a:off x="5937441" y="211795"/>
            <a:ext cx="1378730" cy="1378728"/>
            <a:chOff x="4846458" y="-1841195"/>
            <a:chExt cx="1378730" cy="1378728"/>
          </a:xfrm>
        </p:grpSpPr>
        <p:sp>
          <p:nvSpPr>
            <p:cNvPr id="82" name="12-конечная звезда 81">
              <a:extLst>
                <a:ext uri="{FF2B5EF4-FFF2-40B4-BE49-F238E27FC236}">
                  <a16:creationId xmlns:a16="http://schemas.microsoft.com/office/drawing/2014/main" id="{9ACD4B79-8D73-325A-3BC6-20E4967368F5}"/>
                </a:ext>
              </a:extLst>
            </p:cNvPr>
            <p:cNvSpPr/>
            <p:nvPr/>
          </p:nvSpPr>
          <p:spPr>
            <a:xfrm>
              <a:off x="4846458" y="-1841195"/>
              <a:ext cx="1378730" cy="1378728"/>
            </a:xfrm>
            <a:prstGeom prst="star12">
              <a:avLst>
                <a:gd name="adj" fmla="val 44967"/>
              </a:avLst>
            </a:prstGeom>
            <a:solidFill>
              <a:srgbClr val="A20C3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dirty="0"/>
            </a:p>
          </p:txBody>
        </p:sp>
        <p:sp>
          <p:nvSpPr>
            <p:cNvPr id="83" name="Скругленный прямоугольник 82">
              <a:extLst>
                <a:ext uri="{FF2B5EF4-FFF2-40B4-BE49-F238E27FC236}">
                  <a16:creationId xmlns:a16="http://schemas.microsoft.com/office/drawing/2014/main" id="{35B99034-1DFC-4F1A-F160-14C27BD2651D}"/>
                </a:ext>
              </a:extLst>
            </p:cNvPr>
            <p:cNvSpPr/>
            <p:nvPr/>
          </p:nvSpPr>
          <p:spPr>
            <a:xfrm>
              <a:off x="4995610" y="-1692043"/>
              <a:ext cx="1080426" cy="1080424"/>
            </a:xfrm>
            <a:prstGeom prst="roundRect">
              <a:avLst>
                <a:gd name="adj" fmla="val 50000"/>
              </a:avLst>
            </a:prstGeom>
            <a:solidFill>
              <a:srgbClr val="A20C33"/>
            </a:solidFill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EA7E497-6B29-7505-EB18-4D762DE03037}"/>
                </a:ext>
              </a:extLst>
            </p:cNvPr>
            <p:cNvSpPr txBox="1"/>
            <p:nvPr/>
          </p:nvSpPr>
          <p:spPr>
            <a:xfrm>
              <a:off x="4899580" y="-1382662"/>
              <a:ext cx="1272487" cy="461665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ru-RU" sz="1000" b="1" dirty="0">
                  <a:solidFill>
                    <a:schemeClr val="bg1"/>
                  </a:solidFill>
                  <a:latin typeface="Gilroy-Semibold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Специальное предложение</a:t>
              </a:r>
              <a:br>
                <a:rPr lang="ru-RU" sz="1000" b="1" dirty="0">
                  <a:solidFill>
                    <a:schemeClr val="bg1"/>
                  </a:solidFill>
                  <a:latin typeface="Gilroy-Semibold" pitchFamily="2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000" b="1" dirty="0">
                  <a:solidFill>
                    <a:schemeClr val="bg1"/>
                  </a:solidFill>
                  <a:latin typeface="Gilroy-Semibold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до 31.12.2023</a:t>
              </a:r>
            </a:p>
          </p:txBody>
        </p:sp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BF7314FD-3939-46DB-943A-217A3F94D6E6}"/>
              </a:ext>
            </a:extLst>
          </p:cNvPr>
          <p:cNvGrpSpPr/>
          <p:nvPr/>
        </p:nvGrpSpPr>
        <p:grpSpPr>
          <a:xfrm>
            <a:off x="395288" y="3509450"/>
            <a:ext cx="6849288" cy="5594474"/>
            <a:chOff x="395288" y="377825"/>
            <a:chExt cx="6849288" cy="5594474"/>
          </a:xfrm>
        </p:grpSpPr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id="{644EC1FE-735D-44D6-B32C-59C9326D6E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28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80000" contrast="-59000"/>
                      </a14:imgEffect>
                    </a14:imgLayer>
                  </a14:imgProps>
                </a:ext>
              </a:extLst>
            </a:blip>
            <a:srcRect l="-2523" t="-4410" r="76901" b="40055"/>
            <a:stretch/>
          </p:blipFill>
          <p:spPr bwMode="auto">
            <a:xfrm>
              <a:off x="5821823" y="4934170"/>
              <a:ext cx="1342565" cy="1035130"/>
            </a:xfrm>
            <a:prstGeom prst="roundRect">
              <a:avLst>
                <a:gd name="adj" fmla="val 8007"/>
              </a:avLst>
            </a:prstGeom>
          </p:spPr>
        </p:pic>
        <p:grpSp>
          <p:nvGrpSpPr>
            <p:cNvPr id="112" name="Группа 111">
              <a:extLst>
                <a:ext uri="{FF2B5EF4-FFF2-40B4-BE49-F238E27FC236}">
                  <a16:creationId xmlns:a16="http://schemas.microsoft.com/office/drawing/2014/main" id="{9FBB5314-3AF5-4A5F-96EA-7A05568B08AE}"/>
                </a:ext>
              </a:extLst>
            </p:cNvPr>
            <p:cNvGrpSpPr/>
            <p:nvPr/>
          </p:nvGrpSpPr>
          <p:grpSpPr>
            <a:xfrm>
              <a:off x="395288" y="3465359"/>
              <a:ext cx="6769099" cy="2506940"/>
              <a:chOff x="395288" y="3074670"/>
              <a:chExt cx="6769099" cy="2506940"/>
            </a:xfrm>
          </p:grpSpPr>
          <p:sp>
            <p:nvSpPr>
              <p:cNvPr id="168" name="Прямоугольник: скругленные углы 70">
                <a:extLst>
                  <a:ext uri="{FF2B5EF4-FFF2-40B4-BE49-F238E27FC236}">
                    <a16:creationId xmlns:a16="http://schemas.microsoft.com/office/drawing/2014/main" id="{6631D64C-1755-4FF9-B268-65C96BAFA212}"/>
                  </a:ext>
                </a:extLst>
              </p:cNvPr>
              <p:cNvSpPr/>
              <p:nvPr/>
            </p:nvSpPr>
            <p:spPr>
              <a:xfrm>
                <a:off x="395288" y="3074670"/>
                <a:ext cx="6769099" cy="2506940"/>
              </a:xfrm>
              <a:prstGeom prst="roundRect">
                <a:avLst>
                  <a:gd name="adj" fmla="val 3783"/>
                </a:avLst>
              </a:prstGeom>
              <a:noFill/>
              <a:ln w="12700">
                <a:solidFill>
                  <a:schemeClr val="accent1">
                    <a:alpha val="25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3CE7E0BE-E34B-401F-BE5A-011984181B36}"/>
                  </a:ext>
                </a:extLst>
              </p:cNvPr>
              <p:cNvSpPr txBox="1"/>
              <p:nvPr/>
            </p:nvSpPr>
            <p:spPr>
              <a:xfrm>
                <a:off x="608543" y="3609278"/>
                <a:ext cx="52034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latin typeface="GILROY-SEMIBOLD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Бери и пользуйся: </a:t>
                </a:r>
                <a:r>
                  <a:rPr lang="ru-RU" sz="1200" dirty="0"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варианты готовых роботов</a:t>
                </a: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B0DCE822-611B-4BE1-913A-7A259E137067}"/>
                  </a:ext>
                </a:extLst>
              </p:cNvPr>
              <p:cNvSpPr txBox="1"/>
              <p:nvPr/>
            </p:nvSpPr>
            <p:spPr>
              <a:xfrm>
                <a:off x="608544" y="3897664"/>
                <a:ext cx="2046424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6000" lvl="0" indent="-126000"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ru-RU" sz="1100" dirty="0"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Рассылка писем </a:t>
                </a:r>
                <a:br>
                  <a:rPr lang="en-US" sz="1100" dirty="0"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ru-RU" sz="1100" dirty="0"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по списку адресатов: выборочная, общая, настройка обращений</a:t>
                </a:r>
              </a:p>
              <a:p>
                <a:pPr marL="126000" lvl="0" indent="-126000"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ru-RU" sz="1100" dirty="0"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Скачивание вложений </a:t>
                </a:r>
                <a:br>
                  <a:rPr lang="en-US" sz="1100" dirty="0"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ru-RU" sz="1100" dirty="0"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из писем, сортировка </a:t>
                </a:r>
                <a:br>
                  <a:rPr lang="en-US" sz="1100" dirty="0"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ru-RU" sz="1100" dirty="0"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и подготовка к обработке</a:t>
                </a: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E615B85F-93BE-451B-88CF-5DF1A79FFE5F}"/>
                  </a:ext>
                </a:extLst>
              </p:cNvPr>
              <p:cNvSpPr txBox="1"/>
              <p:nvPr/>
            </p:nvSpPr>
            <p:spPr>
              <a:xfrm>
                <a:off x="2759871" y="3897664"/>
                <a:ext cx="210436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6000" lvl="0" indent="-126000"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ru-RU" sz="1100" dirty="0"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Распознавание персональных документов со сканов и сохранение </a:t>
                </a:r>
                <a:br>
                  <a:rPr lang="en-US" sz="1100" dirty="0"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ru-RU" sz="1100" dirty="0"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их в </a:t>
                </a:r>
                <a:r>
                  <a:rPr lang="en-US" sz="1100" dirty="0"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Excel</a:t>
                </a:r>
                <a:r>
                  <a:rPr lang="ru-RU" sz="1100" dirty="0"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 по шаблону</a:t>
                </a:r>
                <a:endParaRPr lang="en-US" sz="1100" dirty="0">
                  <a:latin typeface="Gilroy" pitchFamily="2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26000" lvl="0" indent="-126000"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ru-RU" sz="1100" dirty="0"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Поиск товаров </a:t>
                </a:r>
                <a:br>
                  <a:rPr lang="en-US" sz="1100" dirty="0"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ru-RU" sz="1100" dirty="0"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на маркетплейсах </a:t>
                </a:r>
                <a:br>
                  <a:rPr lang="en-US" sz="1100" dirty="0"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ru-RU" sz="1100" dirty="0"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и сравнение позиций</a:t>
                </a: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33917931-0BAC-4484-B142-841A9C422CD4}"/>
                  </a:ext>
                </a:extLst>
              </p:cNvPr>
              <p:cNvSpPr txBox="1"/>
              <p:nvPr/>
            </p:nvSpPr>
            <p:spPr>
              <a:xfrm>
                <a:off x="4969134" y="3897664"/>
                <a:ext cx="2046424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6000" lvl="0" indent="-126000"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ru-RU" sz="1100" dirty="0"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Проверка </a:t>
                </a:r>
                <a:br>
                  <a:rPr lang="en-US" sz="1100" dirty="0"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ru-RU" sz="1100" dirty="0"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юридической чистоты </a:t>
                </a:r>
                <a:br>
                  <a:rPr lang="en-US" sz="1100" dirty="0"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ru-RU" sz="1100" dirty="0"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и состоятельности контрагентов по ИНН, выгрузка в </a:t>
                </a:r>
                <a:r>
                  <a:rPr lang="en-US" sz="1100" dirty="0"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excel</a:t>
                </a:r>
                <a:endParaRPr lang="ru-RU" sz="1100" dirty="0">
                  <a:latin typeface="Gilroy" pitchFamily="2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14" name="Прямоугольник: скругленные углы 70">
              <a:extLst>
                <a:ext uri="{FF2B5EF4-FFF2-40B4-BE49-F238E27FC236}">
                  <a16:creationId xmlns:a16="http://schemas.microsoft.com/office/drawing/2014/main" id="{48514C66-5B4D-42BF-A0A3-C9B8054B15AD}"/>
                </a:ext>
              </a:extLst>
            </p:cNvPr>
            <p:cNvSpPr/>
            <p:nvPr/>
          </p:nvSpPr>
          <p:spPr>
            <a:xfrm>
              <a:off x="580651" y="377825"/>
              <a:ext cx="3094791" cy="3503296"/>
            </a:xfrm>
            <a:prstGeom prst="roundRect">
              <a:avLst>
                <a:gd name="adj" fmla="val 4235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38100" dir="5400000" algn="t" rotWithShape="0">
                <a:schemeClr val="tx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5" name="Прямоугольник: скругленные углы 70">
              <a:extLst>
                <a:ext uri="{FF2B5EF4-FFF2-40B4-BE49-F238E27FC236}">
                  <a16:creationId xmlns:a16="http://schemas.microsoft.com/office/drawing/2014/main" id="{EA4D678F-E1B3-4A4C-95D6-1768BD8548D7}"/>
                </a:ext>
              </a:extLst>
            </p:cNvPr>
            <p:cNvSpPr/>
            <p:nvPr/>
          </p:nvSpPr>
          <p:spPr>
            <a:xfrm>
              <a:off x="3884234" y="377825"/>
              <a:ext cx="3094791" cy="3503295"/>
            </a:xfrm>
            <a:prstGeom prst="roundRect">
              <a:avLst>
                <a:gd name="adj" fmla="val 4235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38100" dir="5400000" algn="t" rotWithShape="0">
                <a:schemeClr val="tx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17" name="Группа 116">
              <a:extLst>
                <a:ext uri="{FF2B5EF4-FFF2-40B4-BE49-F238E27FC236}">
                  <a16:creationId xmlns:a16="http://schemas.microsoft.com/office/drawing/2014/main" id="{87A5A97D-621B-4179-B1A5-CAD7F5336C65}"/>
                </a:ext>
              </a:extLst>
            </p:cNvPr>
            <p:cNvGrpSpPr/>
            <p:nvPr/>
          </p:nvGrpSpPr>
          <p:grpSpPr>
            <a:xfrm>
              <a:off x="760627" y="510824"/>
              <a:ext cx="2734839" cy="394611"/>
              <a:chOff x="760627" y="510824"/>
              <a:chExt cx="2734839" cy="394611"/>
            </a:xfrm>
          </p:grpSpPr>
          <p:sp>
            <p:nvSpPr>
              <p:cNvPr id="165" name="Скругленный прямоугольник 39">
                <a:extLst>
                  <a:ext uri="{FF2B5EF4-FFF2-40B4-BE49-F238E27FC236}">
                    <a16:creationId xmlns:a16="http://schemas.microsoft.com/office/drawing/2014/main" id="{8479C0E2-E9C8-4CFC-96B2-4C2AD4DCBF31}"/>
                  </a:ext>
                </a:extLst>
              </p:cNvPr>
              <p:cNvSpPr/>
              <p:nvPr/>
            </p:nvSpPr>
            <p:spPr>
              <a:xfrm>
                <a:off x="760627" y="510824"/>
                <a:ext cx="2734839" cy="394611"/>
              </a:xfrm>
              <a:prstGeom prst="roundRect">
                <a:avLst>
                  <a:gd name="adj" fmla="val 50000"/>
                </a:avLst>
              </a:prstGeom>
              <a:solidFill>
                <a:srgbClr val="A20C3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dirty="0"/>
              </a:p>
            </p:txBody>
          </p:sp>
          <p:pic>
            <p:nvPicPr>
              <p:cNvPr id="166" name="Рисунок 165">
                <a:extLst>
                  <a:ext uri="{FF2B5EF4-FFF2-40B4-BE49-F238E27FC236}">
                    <a16:creationId xmlns:a16="http://schemas.microsoft.com/office/drawing/2014/main" id="{A6B1B2AA-95E9-4A31-ABB5-1C429AE08E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62044" y="651704"/>
                <a:ext cx="61555" cy="112851"/>
              </a:xfrm>
              <a:prstGeom prst="rect">
                <a:avLst/>
              </a:prstGeom>
              <a:effectLst/>
            </p:spPr>
          </p:pic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567479F6-38D5-4BDD-A3C5-C348A615BA8B}"/>
                  </a:ext>
                </a:extLst>
              </p:cNvPr>
              <p:cNvSpPr txBox="1"/>
              <p:nvPr/>
            </p:nvSpPr>
            <p:spPr>
              <a:xfrm>
                <a:off x="1153885" y="631604"/>
                <a:ext cx="1339541" cy="15305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sp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Gilroy-Semibold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ROBIN </a:t>
                </a:r>
                <a:r>
                  <a:rPr lang="ru-RU" sz="1200" b="1" dirty="0">
                    <a:solidFill>
                      <a:schemeClr val="bg1"/>
                    </a:solidFill>
                    <a:latin typeface="Gilroy-Semibold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Спринт</a:t>
                </a:r>
                <a:endParaRPr lang="en-US" sz="1200" b="1" dirty="0">
                  <a:solidFill>
                    <a:schemeClr val="bg1"/>
                  </a:solidFill>
                  <a:latin typeface="Gilroy-Semibold" pitchFamily="2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18" name="Группа 117">
              <a:extLst>
                <a:ext uri="{FF2B5EF4-FFF2-40B4-BE49-F238E27FC236}">
                  <a16:creationId xmlns:a16="http://schemas.microsoft.com/office/drawing/2014/main" id="{43433A55-F973-4D53-BB67-B5990BC5C87A}"/>
                </a:ext>
              </a:extLst>
            </p:cNvPr>
            <p:cNvGrpSpPr/>
            <p:nvPr/>
          </p:nvGrpSpPr>
          <p:grpSpPr>
            <a:xfrm>
              <a:off x="4064210" y="510824"/>
              <a:ext cx="2734839" cy="394611"/>
              <a:chOff x="4064210" y="510824"/>
              <a:chExt cx="2734839" cy="394611"/>
            </a:xfrm>
          </p:grpSpPr>
          <p:sp>
            <p:nvSpPr>
              <p:cNvPr id="162" name="Скругленный прямоугольник 44">
                <a:extLst>
                  <a:ext uri="{FF2B5EF4-FFF2-40B4-BE49-F238E27FC236}">
                    <a16:creationId xmlns:a16="http://schemas.microsoft.com/office/drawing/2014/main" id="{038FDB2C-2D91-441A-8FE1-8C5EF5AB5ABF}"/>
                  </a:ext>
                </a:extLst>
              </p:cNvPr>
              <p:cNvSpPr/>
              <p:nvPr/>
            </p:nvSpPr>
            <p:spPr>
              <a:xfrm>
                <a:off x="4064210" y="510824"/>
                <a:ext cx="2734839" cy="394611"/>
              </a:xfrm>
              <a:prstGeom prst="roundRect">
                <a:avLst>
                  <a:gd name="adj" fmla="val 50000"/>
                </a:avLst>
              </a:prstGeom>
              <a:solidFill>
                <a:srgbClr val="A20C3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dirty="0"/>
              </a:p>
            </p:txBody>
          </p:sp>
          <p:pic>
            <p:nvPicPr>
              <p:cNvPr id="163" name="Рисунок 162">
                <a:extLst>
                  <a:ext uri="{FF2B5EF4-FFF2-40B4-BE49-F238E27FC236}">
                    <a16:creationId xmlns:a16="http://schemas.microsoft.com/office/drawing/2014/main" id="{39891D49-0F1C-40DC-A0B1-1D8973693E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265627" y="651704"/>
                <a:ext cx="61555" cy="112851"/>
              </a:xfrm>
              <a:prstGeom prst="rect">
                <a:avLst/>
              </a:prstGeom>
              <a:effectLst/>
            </p:spPr>
          </p:pic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B766916-A4F5-40C3-9CFA-30A305A6FFEE}"/>
                  </a:ext>
                </a:extLst>
              </p:cNvPr>
              <p:cNvSpPr txBox="1"/>
              <p:nvPr/>
            </p:nvSpPr>
            <p:spPr>
              <a:xfrm>
                <a:off x="4457468" y="631604"/>
                <a:ext cx="1339541" cy="15305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sp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Gilroy-Semibold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ROBIN</a:t>
                </a:r>
                <a:r>
                  <a:rPr lang="ru-RU" sz="1200" b="1" dirty="0">
                    <a:solidFill>
                      <a:schemeClr val="bg1"/>
                    </a:solidFill>
                    <a:latin typeface="Gilroy-Semibold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 Эстафета</a:t>
                </a:r>
              </a:p>
            </p:txBody>
          </p:sp>
        </p:grpSp>
        <p:sp>
          <p:nvSpPr>
            <p:cNvPr id="121" name="Скругленный прямоугольник 56">
              <a:extLst>
                <a:ext uri="{FF2B5EF4-FFF2-40B4-BE49-F238E27FC236}">
                  <a16:creationId xmlns:a16="http://schemas.microsoft.com/office/drawing/2014/main" id="{83787CB2-5DEA-484A-97AA-C0E0E58ECEE5}"/>
                </a:ext>
              </a:extLst>
            </p:cNvPr>
            <p:cNvSpPr/>
            <p:nvPr/>
          </p:nvSpPr>
          <p:spPr>
            <a:xfrm>
              <a:off x="760627" y="1016140"/>
              <a:ext cx="2734839" cy="576532"/>
            </a:xfrm>
            <a:prstGeom prst="roundRect">
              <a:avLst>
                <a:gd name="adj" fmla="val 20245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accent1">
                  <a:alpha val="25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2" name="Скругленный прямоугольник 57">
              <a:extLst>
                <a:ext uri="{FF2B5EF4-FFF2-40B4-BE49-F238E27FC236}">
                  <a16:creationId xmlns:a16="http://schemas.microsoft.com/office/drawing/2014/main" id="{1200E072-BD8F-4203-8557-BF44A6579E6F}"/>
                </a:ext>
              </a:extLst>
            </p:cNvPr>
            <p:cNvSpPr/>
            <p:nvPr/>
          </p:nvSpPr>
          <p:spPr>
            <a:xfrm>
              <a:off x="4064210" y="1016140"/>
              <a:ext cx="2734839" cy="576532"/>
            </a:xfrm>
            <a:prstGeom prst="roundRect">
              <a:avLst>
                <a:gd name="adj" fmla="val 23815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accent1">
                  <a:alpha val="25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AB9D7F34-0791-426B-98D6-8B44DCA503EE}"/>
                </a:ext>
              </a:extLst>
            </p:cNvPr>
            <p:cNvSpPr txBox="1"/>
            <p:nvPr/>
          </p:nvSpPr>
          <p:spPr>
            <a:xfrm>
              <a:off x="875827" y="1104351"/>
              <a:ext cx="2399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latin typeface="Gilroy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1,5</a:t>
              </a:r>
              <a:r>
                <a:rPr lang="ru-RU" sz="1400" b="1" dirty="0">
                  <a:latin typeface="GILROY-SEMIBOLD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 млн руб./год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1219176-6890-47E6-80FF-37959F896464}"/>
                </a:ext>
              </a:extLst>
            </p:cNvPr>
            <p:cNvSpPr txBox="1"/>
            <p:nvPr/>
          </p:nvSpPr>
          <p:spPr>
            <a:xfrm>
              <a:off x="4179410" y="1103293"/>
              <a:ext cx="2332005" cy="40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 dirty="0">
                  <a:latin typeface="Gilroy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2,9</a:t>
              </a:r>
              <a:r>
                <a:rPr lang="ru-RU" sz="1400" b="1" dirty="0">
                  <a:latin typeface="GILROY-SEMIBOLD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 млн руб./год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8D4E63DD-8DE1-4528-9547-8FAA04A2D0F0}"/>
                </a:ext>
              </a:extLst>
            </p:cNvPr>
            <p:cNvSpPr txBox="1"/>
            <p:nvPr/>
          </p:nvSpPr>
          <p:spPr>
            <a:xfrm>
              <a:off x="716572" y="1703377"/>
              <a:ext cx="2822949" cy="278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ru-RU" sz="1200" dirty="0">
                  <a:latin typeface="Gilroy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Состав предложения: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C2E132F0-C501-4EAC-9E1A-DBA415555A72}"/>
                </a:ext>
              </a:extLst>
            </p:cNvPr>
            <p:cNvSpPr txBox="1"/>
            <p:nvPr/>
          </p:nvSpPr>
          <p:spPr>
            <a:xfrm>
              <a:off x="4020155" y="1703377"/>
              <a:ext cx="2822949" cy="278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ru-RU" sz="1200" dirty="0">
                  <a:latin typeface="Gilroy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Состав предложения:</a:t>
              </a:r>
            </a:p>
          </p:txBody>
        </p:sp>
        <p:grpSp>
          <p:nvGrpSpPr>
            <p:cNvPr id="136" name="Группа 135">
              <a:extLst>
                <a:ext uri="{FF2B5EF4-FFF2-40B4-BE49-F238E27FC236}">
                  <a16:creationId xmlns:a16="http://schemas.microsoft.com/office/drawing/2014/main" id="{30AD66B7-BC9E-4C77-9889-B0A40B9F388B}"/>
                </a:ext>
              </a:extLst>
            </p:cNvPr>
            <p:cNvGrpSpPr/>
            <p:nvPr/>
          </p:nvGrpSpPr>
          <p:grpSpPr>
            <a:xfrm>
              <a:off x="6243354" y="426745"/>
              <a:ext cx="1001222" cy="1001220"/>
              <a:chOff x="5035212" y="-1652441"/>
              <a:chExt cx="1001222" cy="1001220"/>
            </a:xfrm>
          </p:grpSpPr>
          <p:sp>
            <p:nvSpPr>
              <p:cNvPr id="159" name="12-конечная звезда 7">
                <a:extLst>
                  <a:ext uri="{FF2B5EF4-FFF2-40B4-BE49-F238E27FC236}">
                    <a16:creationId xmlns:a16="http://schemas.microsoft.com/office/drawing/2014/main" id="{486AA92F-2E31-43F5-92B5-682DD833F43E}"/>
                  </a:ext>
                </a:extLst>
              </p:cNvPr>
              <p:cNvSpPr/>
              <p:nvPr/>
            </p:nvSpPr>
            <p:spPr>
              <a:xfrm>
                <a:off x="5035212" y="-1652441"/>
                <a:ext cx="1001222" cy="1001220"/>
              </a:xfrm>
              <a:prstGeom prst="star12">
                <a:avLst>
                  <a:gd name="adj" fmla="val 44967"/>
                </a:avLst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 dirty="0"/>
              </a:p>
            </p:txBody>
          </p:sp>
          <p:sp>
            <p:nvSpPr>
              <p:cNvPr id="160" name="Скругленный прямоугольник 9">
                <a:extLst>
                  <a:ext uri="{FF2B5EF4-FFF2-40B4-BE49-F238E27FC236}">
                    <a16:creationId xmlns:a16="http://schemas.microsoft.com/office/drawing/2014/main" id="{843C8807-E088-49AA-AE79-6C3E2E642731}"/>
                  </a:ext>
                </a:extLst>
              </p:cNvPr>
              <p:cNvSpPr/>
              <p:nvPr/>
            </p:nvSpPr>
            <p:spPr>
              <a:xfrm>
                <a:off x="5167558" y="-1520095"/>
                <a:ext cx="736530" cy="736528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 dirty="0"/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34F07BF6-F544-4F1C-BDC7-13FACD08E3A9}"/>
                  </a:ext>
                </a:extLst>
              </p:cNvPr>
              <p:cNvSpPr txBox="1"/>
              <p:nvPr/>
            </p:nvSpPr>
            <p:spPr>
              <a:xfrm>
                <a:off x="5071488" y="-1305719"/>
                <a:ext cx="92867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spAutoFit/>
              </a:bodyPr>
              <a:lstStyle/>
              <a:p>
                <a:pPr algn="ctr">
                  <a:defRPr/>
                </a:pPr>
                <a:r>
                  <a:rPr lang="ru-RU" sz="1000" dirty="0">
                    <a:solidFill>
                      <a:schemeClr val="bg1"/>
                    </a:solidFill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Выгоднее </a:t>
                </a:r>
              </a:p>
              <a:p>
                <a:pPr algn="ctr">
                  <a:defRPr/>
                </a:pPr>
                <a:r>
                  <a:rPr lang="ru-RU" sz="1000" b="1" dirty="0">
                    <a:solidFill>
                      <a:schemeClr val="bg1"/>
                    </a:solidFill>
                    <a:latin typeface="Gilroy-Semibold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на 31%</a:t>
                </a:r>
              </a:p>
            </p:txBody>
          </p:sp>
        </p:grpSp>
        <p:grpSp>
          <p:nvGrpSpPr>
            <p:cNvPr id="137" name="Группа 136">
              <a:extLst>
                <a:ext uri="{FF2B5EF4-FFF2-40B4-BE49-F238E27FC236}">
                  <a16:creationId xmlns:a16="http://schemas.microsoft.com/office/drawing/2014/main" id="{90531EE3-1FC4-48E5-9D18-56865F7C8543}"/>
                </a:ext>
              </a:extLst>
            </p:cNvPr>
            <p:cNvGrpSpPr/>
            <p:nvPr/>
          </p:nvGrpSpPr>
          <p:grpSpPr>
            <a:xfrm>
              <a:off x="716572" y="1990865"/>
              <a:ext cx="6262451" cy="1769898"/>
              <a:chOff x="716572" y="1990865"/>
              <a:chExt cx="6262451" cy="1769898"/>
            </a:xfrm>
          </p:grpSpPr>
          <p:grpSp>
            <p:nvGrpSpPr>
              <p:cNvPr id="138" name="Группа 137">
                <a:extLst>
                  <a:ext uri="{FF2B5EF4-FFF2-40B4-BE49-F238E27FC236}">
                    <a16:creationId xmlns:a16="http://schemas.microsoft.com/office/drawing/2014/main" id="{B4478A48-16BD-4851-9E8C-86538BC8A439}"/>
                  </a:ext>
                </a:extLst>
              </p:cNvPr>
              <p:cNvGrpSpPr/>
              <p:nvPr/>
            </p:nvGrpSpPr>
            <p:grpSpPr>
              <a:xfrm>
                <a:off x="4020155" y="1990865"/>
                <a:ext cx="2958868" cy="1769898"/>
                <a:chOff x="4020155" y="1990865"/>
                <a:chExt cx="5704251" cy="1769898"/>
              </a:xfrm>
            </p:grpSpPr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BE37D9F2-EA5D-4ECF-9B44-D938F9537483}"/>
                    </a:ext>
                  </a:extLst>
                </p:cNvPr>
                <p:cNvSpPr txBox="1"/>
                <p:nvPr/>
              </p:nvSpPr>
              <p:spPr>
                <a:xfrm>
                  <a:off x="4020155" y="1990865"/>
                  <a:ext cx="2731913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90000" indent="-90000">
                    <a:spcAft>
                      <a:spcPts val="30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</a:pPr>
                  <a:r>
                    <a:rPr lang="ru-RU" sz="1100" dirty="0">
                      <a:latin typeface="Gilroy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конструктор роботов </a:t>
                  </a:r>
                  <a:br>
                    <a:rPr lang="ru-RU" sz="1100" dirty="0">
                      <a:latin typeface="Gilroy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</a:br>
                  <a:r>
                    <a:rPr lang="en-US" sz="1100" dirty="0">
                      <a:latin typeface="Gilroy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ROBIN Studio </a:t>
                  </a:r>
                  <a:br>
                    <a:rPr lang="ru-RU" sz="1100" dirty="0">
                      <a:latin typeface="Gilroy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</a:br>
                  <a:r>
                    <a:rPr lang="ru-RU" sz="1100" b="1" dirty="0">
                      <a:latin typeface="GILROY-SEMIBOLD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Без ограничений</a:t>
                  </a:r>
                </a:p>
              </p:txBody>
            </p:sp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B7F974C3-BCAE-4C55-A8CC-E6088B9D0010}"/>
                    </a:ext>
                  </a:extLst>
                </p:cNvPr>
                <p:cNvSpPr txBox="1"/>
                <p:nvPr/>
              </p:nvSpPr>
              <p:spPr>
                <a:xfrm>
                  <a:off x="6817944" y="2745009"/>
                  <a:ext cx="2731913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90000" indent="-90000">
                    <a:spcAft>
                      <a:spcPts val="30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</a:pPr>
                  <a:r>
                    <a:rPr lang="ru-RU" sz="1100" dirty="0">
                      <a:latin typeface="Gilroy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запуск роботов </a:t>
                  </a:r>
                  <a:r>
                    <a:rPr lang="en-US" sz="1100" dirty="0">
                      <a:latin typeface="Gilroy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ROBIN robot</a:t>
                  </a:r>
                  <a:br>
                    <a:rPr lang="ru-RU" sz="1100" dirty="0">
                      <a:latin typeface="Gilroy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</a:br>
                  <a:r>
                    <a:rPr lang="ru-RU" sz="1100" b="1" dirty="0">
                      <a:latin typeface="GILROY-SEMIBOLD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5 рабочих мест</a:t>
                  </a:r>
                </a:p>
              </p:txBody>
            </p:sp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373A0424-BF94-433D-A6BF-ECCAAC3EA22A}"/>
                    </a:ext>
                  </a:extLst>
                </p:cNvPr>
                <p:cNvSpPr txBox="1"/>
                <p:nvPr/>
              </p:nvSpPr>
              <p:spPr>
                <a:xfrm>
                  <a:off x="4020155" y="2745009"/>
                  <a:ext cx="2731913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90000" indent="-90000">
                    <a:spcAft>
                      <a:spcPts val="30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</a:pPr>
                  <a:r>
                    <a:rPr lang="ru-RU" sz="1100" dirty="0">
                      <a:latin typeface="Gilroy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оркестратор роботов </a:t>
                  </a:r>
                  <a:r>
                    <a:rPr lang="en-US" sz="1100" dirty="0">
                      <a:latin typeface="Gilroy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ROBIN Orchestrator</a:t>
                  </a:r>
                  <a:r>
                    <a:rPr lang="ru-RU" sz="1100" dirty="0">
                      <a:latin typeface="Gilroy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</a:t>
                  </a:r>
                  <a:br>
                    <a:rPr lang="ru-RU" sz="1100" dirty="0">
                      <a:latin typeface="Gilroy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</a:br>
                  <a:r>
                    <a:rPr lang="ru-RU" sz="1100" b="1" dirty="0">
                      <a:latin typeface="GILROY-SEMIBOLD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1 контур</a:t>
                  </a:r>
                </a:p>
              </p:txBody>
            </p:sp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B08669A2-92B6-48F7-9D75-F77208DE174B}"/>
                    </a:ext>
                  </a:extLst>
                </p:cNvPr>
                <p:cNvSpPr txBox="1"/>
                <p:nvPr/>
              </p:nvSpPr>
              <p:spPr>
                <a:xfrm>
                  <a:off x="6817944" y="1990865"/>
                  <a:ext cx="2906462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90000" indent="-90000">
                    <a:spcAft>
                      <a:spcPts val="30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</a:pPr>
                  <a:r>
                    <a:rPr lang="ru-RU" sz="1100" dirty="0">
                      <a:latin typeface="Gilroy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управление процессами </a:t>
                  </a:r>
                  <a:r>
                    <a:rPr lang="en-US" sz="1100" dirty="0">
                      <a:latin typeface="Gilroy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ROBIN Process</a:t>
                  </a:r>
                  <a:r>
                    <a:rPr lang="ru-RU" sz="1100" dirty="0">
                      <a:latin typeface="Gilroy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</a:t>
                  </a:r>
                  <a:br>
                    <a:rPr lang="ru-RU" sz="1100" dirty="0">
                      <a:latin typeface="Gilroy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</a:br>
                  <a:r>
                    <a:rPr lang="ru-RU" sz="1100" b="1" dirty="0">
                      <a:latin typeface="GILROY-SEMIBOLD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50 пользователей</a:t>
                  </a:r>
                  <a:endParaRPr lang="ru-RU" sz="300" b="1" dirty="0">
                    <a:latin typeface="GILROY-SEMIBOLD" pitchFamily="2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992A2672-3FFC-415B-A1CB-631A5C190876}"/>
                    </a:ext>
                  </a:extLst>
                </p:cNvPr>
                <p:cNvSpPr txBox="1"/>
                <p:nvPr/>
              </p:nvSpPr>
              <p:spPr>
                <a:xfrm>
                  <a:off x="6817944" y="3329876"/>
                  <a:ext cx="273191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90000" indent="-90000">
                    <a:spcAft>
                      <a:spcPts val="30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</a:pPr>
                  <a:r>
                    <a:rPr lang="ru-RU" sz="1100" b="1" dirty="0">
                      <a:latin typeface="GILROY-SEMIBOLD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5 готовых роботов</a:t>
                  </a:r>
                </a:p>
              </p:txBody>
            </p:sp>
          </p:grpSp>
          <p:grpSp>
            <p:nvGrpSpPr>
              <p:cNvPr id="139" name="Группа 138">
                <a:extLst>
                  <a:ext uri="{FF2B5EF4-FFF2-40B4-BE49-F238E27FC236}">
                    <a16:creationId xmlns:a16="http://schemas.microsoft.com/office/drawing/2014/main" id="{F1B47894-8830-4179-AC6C-94A4908F566C}"/>
                  </a:ext>
                </a:extLst>
              </p:cNvPr>
              <p:cNvGrpSpPr/>
              <p:nvPr/>
            </p:nvGrpSpPr>
            <p:grpSpPr>
              <a:xfrm>
                <a:off x="716572" y="1990865"/>
                <a:ext cx="2868328" cy="1769898"/>
                <a:chOff x="4020155" y="1990865"/>
                <a:chExt cx="5529704" cy="1769898"/>
              </a:xfrm>
            </p:grpSpPr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ED6A1C62-FA50-4299-8CD5-68153D2B234F}"/>
                    </a:ext>
                  </a:extLst>
                </p:cNvPr>
                <p:cNvSpPr txBox="1"/>
                <p:nvPr/>
              </p:nvSpPr>
              <p:spPr>
                <a:xfrm>
                  <a:off x="4020155" y="1990865"/>
                  <a:ext cx="2731913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90000" indent="-90000">
                    <a:spcAft>
                      <a:spcPts val="30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</a:pPr>
                  <a:r>
                    <a:rPr lang="ru-RU" sz="1100" dirty="0">
                      <a:latin typeface="Gilroy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конструктор роботов </a:t>
                  </a:r>
                  <a:br>
                    <a:rPr lang="ru-RU" sz="1100" dirty="0">
                      <a:latin typeface="Gilroy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</a:br>
                  <a:r>
                    <a:rPr lang="en-US" sz="1100" dirty="0">
                      <a:latin typeface="Gilroy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ROBIN Studio </a:t>
                  </a:r>
                  <a:br>
                    <a:rPr lang="ru-RU" sz="1100" dirty="0">
                      <a:latin typeface="Gilroy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</a:br>
                  <a:r>
                    <a:rPr lang="ru-RU" sz="1100" b="1" dirty="0">
                      <a:latin typeface="GILROY-SEMIBOLD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Без ограничений</a:t>
                  </a: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4D52D408-627F-403C-A731-4F63E523560B}"/>
                    </a:ext>
                  </a:extLst>
                </p:cNvPr>
                <p:cNvSpPr txBox="1"/>
                <p:nvPr/>
              </p:nvSpPr>
              <p:spPr>
                <a:xfrm>
                  <a:off x="6817946" y="2745009"/>
                  <a:ext cx="2731913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90000" indent="-90000">
                    <a:spcAft>
                      <a:spcPts val="30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</a:pPr>
                  <a:r>
                    <a:rPr lang="ru-RU" sz="1100" dirty="0">
                      <a:latin typeface="Gilroy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запуск роботов </a:t>
                  </a:r>
                  <a:r>
                    <a:rPr lang="en-US" sz="1100" dirty="0">
                      <a:latin typeface="Gilroy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ROBIN robot</a:t>
                  </a:r>
                  <a:br>
                    <a:rPr lang="ru-RU" sz="1100" dirty="0">
                      <a:latin typeface="Gilroy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</a:br>
                  <a:r>
                    <a:rPr lang="ru-RU" sz="1100" b="1" dirty="0">
                      <a:latin typeface="GILROY-SEMIBOLD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1 рабочее место</a:t>
                  </a:r>
                </a:p>
              </p:txBody>
            </p: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64074B09-4802-4F78-8DEF-907E26C571DF}"/>
                    </a:ext>
                  </a:extLst>
                </p:cNvPr>
                <p:cNvSpPr txBox="1"/>
                <p:nvPr/>
              </p:nvSpPr>
              <p:spPr>
                <a:xfrm>
                  <a:off x="4020155" y="2745009"/>
                  <a:ext cx="2731913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90000" indent="-90000">
                    <a:spcAft>
                      <a:spcPts val="30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</a:pPr>
                  <a:r>
                    <a:rPr lang="ru-RU" sz="1100" dirty="0">
                      <a:latin typeface="Gilroy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оркестратор роботов </a:t>
                  </a:r>
                  <a:r>
                    <a:rPr lang="en-US" sz="1100" dirty="0">
                      <a:latin typeface="Gilroy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ROBIN Orchestrator</a:t>
                  </a:r>
                  <a:r>
                    <a:rPr lang="ru-RU" sz="1100" dirty="0">
                      <a:latin typeface="Gilroy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</a:t>
                  </a:r>
                  <a:br>
                    <a:rPr lang="ru-RU" sz="1100" dirty="0">
                      <a:latin typeface="Gilroy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</a:br>
                  <a:r>
                    <a:rPr lang="ru-RU" sz="1100" b="1" dirty="0">
                      <a:latin typeface="GILROY-SEMIBOLD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1 контур</a:t>
                  </a:r>
                </a:p>
              </p:txBody>
            </p:sp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B2FF07D8-2EA7-4520-9031-B12544838A1A}"/>
                    </a:ext>
                  </a:extLst>
                </p:cNvPr>
                <p:cNvSpPr txBox="1"/>
                <p:nvPr/>
              </p:nvSpPr>
              <p:spPr>
                <a:xfrm>
                  <a:off x="6817946" y="1990865"/>
                  <a:ext cx="2731913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90000" indent="-90000">
                    <a:spcAft>
                      <a:spcPts val="30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</a:pPr>
                  <a:r>
                    <a:rPr lang="ru-RU" sz="1100" dirty="0">
                      <a:latin typeface="Gilroy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управление процессами </a:t>
                  </a:r>
                  <a:r>
                    <a:rPr lang="en-US" sz="1100" dirty="0">
                      <a:latin typeface="Gilroy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ROBIN Process</a:t>
                  </a:r>
                  <a:r>
                    <a:rPr lang="ru-RU" sz="1100" dirty="0">
                      <a:latin typeface="Gilroy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</a:t>
                  </a:r>
                  <a:br>
                    <a:rPr lang="ru-RU" sz="1100" dirty="0">
                      <a:latin typeface="Gilroy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</a:br>
                  <a:r>
                    <a:rPr lang="ru-RU" sz="1100" b="1" dirty="0">
                      <a:latin typeface="GILROY-SEMIBOLD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1 пользователь</a:t>
                  </a:r>
                  <a:endParaRPr lang="ru-RU" sz="300" b="1" dirty="0">
                    <a:latin typeface="GILROY-SEMIBOLD" pitchFamily="2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BD2FF594-0B59-49C5-AE4B-332E6BA2BE11}"/>
                    </a:ext>
                  </a:extLst>
                </p:cNvPr>
                <p:cNvSpPr txBox="1"/>
                <p:nvPr/>
              </p:nvSpPr>
              <p:spPr>
                <a:xfrm>
                  <a:off x="6817946" y="3329876"/>
                  <a:ext cx="273191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90000" indent="-90000">
                    <a:spcAft>
                      <a:spcPts val="30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</a:pPr>
                  <a:r>
                    <a:rPr lang="ru-RU" sz="1100" b="1" dirty="0">
                      <a:latin typeface="GILROY-SEMIBOLD" pitchFamily="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3 готовых робота на выбор</a:t>
                  </a:r>
                </a:p>
              </p:txBody>
            </p:sp>
          </p:grpSp>
        </p:grpSp>
      </p:grpSp>
      <p:sp>
        <p:nvSpPr>
          <p:cNvPr id="174" name="Прямоугольник: скругленные углы 70">
            <a:extLst>
              <a:ext uri="{FF2B5EF4-FFF2-40B4-BE49-F238E27FC236}">
                <a16:creationId xmlns:a16="http://schemas.microsoft.com/office/drawing/2014/main" id="{1DE441D0-CA03-4428-A5B1-A4CD2E8B87FF}"/>
              </a:ext>
            </a:extLst>
          </p:cNvPr>
          <p:cNvSpPr/>
          <p:nvPr/>
        </p:nvSpPr>
        <p:spPr>
          <a:xfrm>
            <a:off x="387600" y="9295390"/>
            <a:ext cx="2157846" cy="1163060"/>
          </a:xfrm>
          <a:prstGeom prst="roundRect">
            <a:avLst>
              <a:gd name="adj" fmla="val 11775"/>
            </a:avLst>
          </a:prstGeom>
          <a:solidFill>
            <a:srgbClr val="F8F7F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75" name="Прямоугольник: скругленные углы 70">
            <a:extLst>
              <a:ext uri="{FF2B5EF4-FFF2-40B4-BE49-F238E27FC236}">
                <a16:creationId xmlns:a16="http://schemas.microsoft.com/office/drawing/2014/main" id="{B1B30720-8FE3-44C2-8CD6-6CF0966B6BE4}"/>
              </a:ext>
            </a:extLst>
          </p:cNvPr>
          <p:cNvSpPr/>
          <p:nvPr/>
        </p:nvSpPr>
        <p:spPr>
          <a:xfrm>
            <a:off x="5004179" y="9295390"/>
            <a:ext cx="2157846" cy="1163060"/>
          </a:xfrm>
          <a:prstGeom prst="roundRect">
            <a:avLst>
              <a:gd name="adj" fmla="val 11775"/>
            </a:avLst>
          </a:prstGeom>
          <a:solidFill>
            <a:srgbClr val="F8F7F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76" name="Прямоугольник: скругленные углы 70">
            <a:extLst>
              <a:ext uri="{FF2B5EF4-FFF2-40B4-BE49-F238E27FC236}">
                <a16:creationId xmlns:a16="http://schemas.microsoft.com/office/drawing/2014/main" id="{9B732A18-744D-494C-ABDB-C80020C87626}"/>
              </a:ext>
            </a:extLst>
          </p:cNvPr>
          <p:cNvSpPr/>
          <p:nvPr/>
        </p:nvSpPr>
        <p:spPr>
          <a:xfrm>
            <a:off x="2695890" y="9295390"/>
            <a:ext cx="2157846" cy="1163060"/>
          </a:xfrm>
          <a:prstGeom prst="roundRect">
            <a:avLst>
              <a:gd name="adj" fmla="val 11775"/>
            </a:avLst>
          </a:prstGeom>
          <a:solidFill>
            <a:srgbClr val="F8F7F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14EC3390-D25C-42FE-B793-BE9467678E9A}"/>
              </a:ext>
            </a:extLst>
          </p:cNvPr>
          <p:cNvSpPr txBox="1"/>
          <p:nvPr/>
        </p:nvSpPr>
        <p:spPr>
          <a:xfrm>
            <a:off x="527755" y="9427779"/>
            <a:ext cx="1769434" cy="4023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GILROY-SEMIBOLD" pitchFamily="2" charset="0"/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  <a:r>
              <a:rPr lang="ru-RU" sz="2000" b="1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  <a:t>80</a:t>
            </a:r>
            <a:r>
              <a:rPr lang="ru-RU" b="1" dirty="0">
                <a:latin typeface="GILROY-SEMIBOLD" pitchFamily="2" charset="0"/>
                <a:ea typeface="Verdana" panose="020B0604030504040204" pitchFamily="34" charset="0"/>
                <a:cs typeface="Verdana" panose="020B0604030504040204" pitchFamily="34" charset="0"/>
              </a:rPr>
              <a:t> %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A16F4E49-C7C5-49AA-9C57-C8BF6A884D5F}"/>
              </a:ext>
            </a:extLst>
          </p:cNvPr>
          <p:cNvSpPr txBox="1"/>
          <p:nvPr/>
        </p:nvSpPr>
        <p:spPr>
          <a:xfrm>
            <a:off x="2836044" y="9427907"/>
            <a:ext cx="1818849" cy="40222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GILROY-SEMIBOLD" pitchFamily="2" charset="0"/>
                <a:ea typeface="Verdana" panose="020B0604030504040204" pitchFamily="34" charset="0"/>
                <a:cs typeface="Verdana" panose="020B0604030504040204" pitchFamily="34" charset="0"/>
              </a:rPr>
              <a:t>работа </a:t>
            </a:r>
            <a:r>
              <a:rPr lang="ru-RU" sz="2000" b="1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  <a:t>24/7</a:t>
            </a:r>
            <a:endParaRPr lang="ru-RU" sz="3200" b="1" dirty="0">
              <a:latin typeface="Gilroy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D3B20374-54F5-4E4B-B662-39C59A2FCF44}"/>
              </a:ext>
            </a:extLst>
          </p:cNvPr>
          <p:cNvSpPr txBox="1"/>
          <p:nvPr/>
        </p:nvSpPr>
        <p:spPr>
          <a:xfrm>
            <a:off x="5138605" y="9427779"/>
            <a:ext cx="1769434" cy="4023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ru-RU" b="1" dirty="0">
                <a:latin typeface="GILROY-SEMIBOLD" pitchFamily="2" charset="0"/>
                <a:ea typeface="Verdana" panose="020B0604030504040204" pitchFamily="34" charset="0"/>
                <a:cs typeface="Verdana" panose="020B0604030504040204" pitchFamily="34" charset="0"/>
              </a:rPr>
              <a:t> %</a:t>
            </a:r>
            <a:endParaRPr lang="ru-RU" sz="2800" b="1" dirty="0">
              <a:latin typeface="GILROY-SEMIBOLD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7F2FF398-7525-46F5-83B1-FF08AEF6C4D4}"/>
              </a:ext>
            </a:extLst>
          </p:cNvPr>
          <p:cNvSpPr txBox="1"/>
          <p:nvPr/>
        </p:nvSpPr>
        <p:spPr>
          <a:xfrm>
            <a:off x="527755" y="9776678"/>
            <a:ext cx="13663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  <a:t>продуктивности функционального отдела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8247A253-6C38-4F79-9F05-7E11E4E78154}"/>
              </a:ext>
            </a:extLst>
          </p:cNvPr>
          <p:cNvSpPr txBox="1"/>
          <p:nvPr/>
        </p:nvSpPr>
        <p:spPr>
          <a:xfrm>
            <a:off x="2836044" y="9776678"/>
            <a:ext cx="13842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  <a:t>по вашему расписанию </a:t>
            </a:r>
            <a:br>
              <a:rPr lang="en-US" sz="11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1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  <a:t>или по запросу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AD580104-A9B5-41F2-BEE4-AE97E5191622}"/>
              </a:ext>
            </a:extLst>
          </p:cNvPr>
          <p:cNvSpPr txBox="1"/>
          <p:nvPr/>
        </p:nvSpPr>
        <p:spPr>
          <a:xfrm>
            <a:off x="5138605" y="9776678"/>
            <a:ext cx="17926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  <a:t>ошибок даже </a:t>
            </a:r>
            <a:br>
              <a:rPr lang="en-US" sz="11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1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  <a:t>при работе с большим объемом данных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121DDF0-FA7F-401F-94F1-3AECBFFAB63B}"/>
              </a:ext>
            </a:extLst>
          </p:cNvPr>
          <p:cNvGrpSpPr/>
          <p:nvPr/>
        </p:nvGrpSpPr>
        <p:grpSpPr>
          <a:xfrm>
            <a:off x="2937497" y="3543900"/>
            <a:ext cx="1001222" cy="1001220"/>
            <a:chOff x="9338145" y="3571432"/>
            <a:chExt cx="1001222" cy="1001220"/>
          </a:xfrm>
        </p:grpSpPr>
        <p:sp>
          <p:nvSpPr>
            <p:cNvPr id="184" name="12-конечная звезда 7">
              <a:extLst>
                <a:ext uri="{FF2B5EF4-FFF2-40B4-BE49-F238E27FC236}">
                  <a16:creationId xmlns:a16="http://schemas.microsoft.com/office/drawing/2014/main" id="{F2211D4D-7338-46AC-B9A1-AFB2DAEFA7D8}"/>
                </a:ext>
              </a:extLst>
            </p:cNvPr>
            <p:cNvSpPr/>
            <p:nvPr/>
          </p:nvSpPr>
          <p:spPr>
            <a:xfrm>
              <a:off x="9338145" y="3571432"/>
              <a:ext cx="1001222" cy="1001220"/>
            </a:xfrm>
            <a:prstGeom prst="star12">
              <a:avLst>
                <a:gd name="adj" fmla="val 44967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dirty="0"/>
            </a:p>
          </p:txBody>
        </p:sp>
        <p:sp>
          <p:nvSpPr>
            <p:cNvPr id="185" name="Скругленный прямоугольник 9">
              <a:extLst>
                <a:ext uri="{FF2B5EF4-FFF2-40B4-BE49-F238E27FC236}">
                  <a16:creationId xmlns:a16="http://schemas.microsoft.com/office/drawing/2014/main" id="{C5F61443-13B3-4D29-B941-9F9F3B986B08}"/>
                </a:ext>
              </a:extLst>
            </p:cNvPr>
            <p:cNvSpPr/>
            <p:nvPr/>
          </p:nvSpPr>
          <p:spPr>
            <a:xfrm>
              <a:off x="9470491" y="3703778"/>
              <a:ext cx="736530" cy="736528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dirty="0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E377B7AD-38B5-4559-B8D7-9734BBC97792}"/>
                </a:ext>
              </a:extLst>
            </p:cNvPr>
            <p:cNvSpPr txBox="1"/>
            <p:nvPr/>
          </p:nvSpPr>
          <p:spPr>
            <a:xfrm>
              <a:off x="9374421" y="3918154"/>
              <a:ext cx="928672" cy="307777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ru-RU" sz="1000" dirty="0">
                  <a:solidFill>
                    <a:schemeClr val="bg1"/>
                  </a:solidFill>
                  <a:latin typeface="Gilroy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Выгоднее </a:t>
              </a:r>
            </a:p>
            <a:p>
              <a:pPr algn="ctr">
                <a:defRPr/>
              </a:pPr>
              <a:r>
                <a:rPr lang="ru-RU" sz="1000" b="1" dirty="0">
                  <a:solidFill>
                    <a:schemeClr val="bg1"/>
                  </a:solidFill>
                  <a:latin typeface="Gilroy-Semibold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на 27%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1183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70">
            <a:extLst>
              <a:ext uri="{FF2B5EF4-FFF2-40B4-BE49-F238E27FC236}">
                <a16:creationId xmlns:a16="http://schemas.microsoft.com/office/drawing/2014/main" id="{06953BE9-6E42-0CBB-0D74-D22F9632B8D9}"/>
              </a:ext>
            </a:extLst>
          </p:cNvPr>
          <p:cNvSpPr/>
          <p:nvPr/>
        </p:nvSpPr>
        <p:spPr>
          <a:xfrm>
            <a:off x="395289" y="8798939"/>
            <a:ext cx="4653834" cy="1667423"/>
          </a:xfrm>
          <a:prstGeom prst="roundRect">
            <a:avLst>
              <a:gd name="adj" fmla="val 5389"/>
            </a:avLst>
          </a:prstGeom>
          <a:solidFill>
            <a:srgbClr val="F8F7F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4ADC82-B99C-C134-FA56-43F61155C05C}"/>
              </a:ext>
            </a:extLst>
          </p:cNvPr>
          <p:cNvSpPr txBox="1"/>
          <p:nvPr/>
        </p:nvSpPr>
        <p:spPr>
          <a:xfrm>
            <a:off x="506944" y="8932672"/>
            <a:ext cx="4185163" cy="673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GILROY-SEMIBOLD" pitchFamily="2" charset="0"/>
                <a:ea typeface="Verdana" panose="020B0604030504040204" pitchFamily="34" charset="0"/>
                <a:cs typeface="Verdana" panose="020B0604030504040204" pitchFamily="34" charset="0"/>
              </a:rPr>
              <a:t>SL Soft — разработчик российских бизнес-приложений </a:t>
            </a:r>
            <a:r>
              <a:rPr lang="ru-RU" sz="12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  <a:t>для крупных государственных </a:t>
            </a:r>
            <a:br>
              <a:rPr lang="ru-RU" sz="12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  <a:t>и корпоративных заказчиков.</a:t>
            </a:r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id="{ABD36AE1-A72A-AB4E-D28C-A19FC25E982A}"/>
              </a:ext>
            </a:extLst>
          </p:cNvPr>
          <p:cNvSpPr/>
          <p:nvPr/>
        </p:nvSpPr>
        <p:spPr>
          <a:xfrm>
            <a:off x="4838201" y="8944557"/>
            <a:ext cx="2326188" cy="1335964"/>
          </a:xfrm>
          <a:prstGeom prst="roundRect">
            <a:avLst>
              <a:gd name="adj" fmla="val 8028"/>
            </a:avLst>
          </a:prstGeom>
          <a:solidFill>
            <a:srgbClr val="002142"/>
          </a:solidFill>
          <a:ln>
            <a:noFill/>
          </a:ln>
          <a:effectLst>
            <a:outerShdw blurRad="317500" dist="38100" dir="5400000" algn="t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578" name="Группа 1577">
            <a:extLst>
              <a:ext uri="{FF2B5EF4-FFF2-40B4-BE49-F238E27FC236}">
                <a16:creationId xmlns:a16="http://schemas.microsoft.com/office/drawing/2014/main" id="{06E195E1-659B-B32F-9D13-48D252DAD975}"/>
              </a:ext>
            </a:extLst>
          </p:cNvPr>
          <p:cNvGrpSpPr/>
          <p:nvPr/>
        </p:nvGrpSpPr>
        <p:grpSpPr>
          <a:xfrm>
            <a:off x="6082119" y="9150324"/>
            <a:ext cx="943784" cy="924431"/>
            <a:chOff x="5975384" y="8969574"/>
            <a:chExt cx="654179" cy="654178"/>
          </a:xfrm>
        </p:grpSpPr>
        <p:sp>
          <p:nvSpPr>
            <p:cNvPr id="802" name="Полилиния 801">
              <a:extLst>
                <a:ext uri="{FF2B5EF4-FFF2-40B4-BE49-F238E27FC236}">
                  <a16:creationId xmlns:a16="http://schemas.microsoft.com/office/drawing/2014/main" id="{804844BF-E143-3F08-5B53-77D52896628F}"/>
                </a:ext>
              </a:extLst>
            </p:cNvPr>
            <p:cNvSpPr/>
            <p:nvPr/>
          </p:nvSpPr>
          <p:spPr>
            <a:xfrm>
              <a:off x="6263223" y="8969574"/>
              <a:ext cx="26167" cy="26167"/>
            </a:xfrm>
            <a:custGeom>
              <a:avLst/>
              <a:gdLst>
                <a:gd name="connsiteX0" fmla="*/ 12368 w 24156"/>
                <a:gd name="connsiteY0" fmla="*/ -150 h 24156"/>
                <a:gd name="connsiteX1" fmla="*/ 24446 w 24156"/>
                <a:gd name="connsiteY1" fmla="*/ 11928 h 24156"/>
                <a:gd name="connsiteX2" fmla="*/ 12368 w 24156"/>
                <a:gd name="connsiteY2" fmla="*/ 24006 h 24156"/>
                <a:gd name="connsiteX3" fmla="*/ 290 w 24156"/>
                <a:gd name="connsiteY3" fmla="*/ 11928 h 24156"/>
                <a:gd name="connsiteX4" fmla="*/ 12368 w 24156"/>
                <a:gd name="connsiteY4" fmla="*/ -1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368" y="-150"/>
                  </a:moveTo>
                  <a:cubicBezTo>
                    <a:pt x="19039" y="-150"/>
                    <a:pt x="24446" y="5258"/>
                    <a:pt x="24446" y="11928"/>
                  </a:cubicBezTo>
                  <a:cubicBezTo>
                    <a:pt x="24446" y="18599"/>
                    <a:pt x="19039" y="24006"/>
                    <a:pt x="12368" y="24006"/>
                  </a:cubicBezTo>
                  <a:cubicBezTo>
                    <a:pt x="5698" y="24006"/>
                    <a:pt x="290" y="18599"/>
                    <a:pt x="290" y="11928"/>
                  </a:cubicBezTo>
                  <a:cubicBezTo>
                    <a:pt x="290" y="5258"/>
                    <a:pt x="5698" y="-150"/>
                    <a:pt x="12368" y="-1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3" name="Полилиния 802">
              <a:extLst>
                <a:ext uri="{FF2B5EF4-FFF2-40B4-BE49-F238E27FC236}">
                  <a16:creationId xmlns:a16="http://schemas.microsoft.com/office/drawing/2014/main" id="{72716728-EFBF-B985-BC04-31AF7D69B5FF}"/>
                </a:ext>
              </a:extLst>
            </p:cNvPr>
            <p:cNvSpPr/>
            <p:nvPr/>
          </p:nvSpPr>
          <p:spPr>
            <a:xfrm>
              <a:off x="6289390" y="8969574"/>
              <a:ext cx="26167" cy="26167"/>
            </a:xfrm>
            <a:custGeom>
              <a:avLst/>
              <a:gdLst>
                <a:gd name="connsiteX0" fmla="*/ 12408 w 24156"/>
                <a:gd name="connsiteY0" fmla="*/ -150 h 24156"/>
                <a:gd name="connsiteX1" fmla="*/ 24486 w 24156"/>
                <a:gd name="connsiteY1" fmla="*/ 11928 h 24156"/>
                <a:gd name="connsiteX2" fmla="*/ 12408 w 24156"/>
                <a:gd name="connsiteY2" fmla="*/ 24006 h 24156"/>
                <a:gd name="connsiteX3" fmla="*/ 330 w 24156"/>
                <a:gd name="connsiteY3" fmla="*/ 11928 h 24156"/>
                <a:gd name="connsiteX4" fmla="*/ 12408 w 24156"/>
                <a:gd name="connsiteY4" fmla="*/ -1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408" y="-150"/>
                  </a:moveTo>
                  <a:cubicBezTo>
                    <a:pt x="19079" y="-150"/>
                    <a:pt x="24486" y="5258"/>
                    <a:pt x="24486" y="11928"/>
                  </a:cubicBezTo>
                  <a:cubicBezTo>
                    <a:pt x="24486" y="18599"/>
                    <a:pt x="19079" y="24006"/>
                    <a:pt x="12408" y="24006"/>
                  </a:cubicBezTo>
                  <a:cubicBezTo>
                    <a:pt x="5738" y="24006"/>
                    <a:pt x="330" y="18599"/>
                    <a:pt x="330" y="11928"/>
                  </a:cubicBezTo>
                  <a:cubicBezTo>
                    <a:pt x="330" y="5258"/>
                    <a:pt x="5738" y="-150"/>
                    <a:pt x="12408" y="-1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4" name="Полилиния 803">
              <a:extLst>
                <a:ext uri="{FF2B5EF4-FFF2-40B4-BE49-F238E27FC236}">
                  <a16:creationId xmlns:a16="http://schemas.microsoft.com/office/drawing/2014/main" id="{67CA05D4-C872-5AAC-256A-5351BDA975DC}"/>
                </a:ext>
              </a:extLst>
            </p:cNvPr>
            <p:cNvSpPr/>
            <p:nvPr/>
          </p:nvSpPr>
          <p:spPr>
            <a:xfrm>
              <a:off x="6341724" y="8969574"/>
              <a:ext cx="26167" cy="26167"/>
            </a:xfrm>
            <a:custGeom>
              <a:avLst/>
              <a:gdLst>
                <a:gd name="connsiteX0" fmla="*/ 12488 w 24156"/>
                <a:gd name="connsiteY0" fmla="*/ -150 h 24156"/>
                <a:gd name="connsiteX1" fmla="*/ 24566 w 24156"/>
                <a:gd name="connsiteY1" fmla="*/ 11928 h 24156"/>
                <a:gd name="connsiteX2" fmla="*/ 12488 w 24156"/>
                <a:gd name="connsiteY2" fmla="*/ 24006 h 24156"/>
                <a:gd name="connsiteX3" fmla="*/ 410 w 24156"/>
                <a:gd name="connsiteY3" fmla="*/ 11928 h 24156"/>
                <a:gd name="connsiteX4" fmla="*/ 12488 w 24156"/>
                <a:gd name="connsiteY4" fmla="*/ -1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488" y="-150"/>
                  </a:moveTo>
                  <a:cubicBezTo>
                    <a:pt x="19159" y="-150"/>
                    <a:pt x="24566" y="5258"/>
                    <a:pt x="24566" y="11928"/>
                  </a:cubicBezTo>
                  <a:cubicBezTo>
                    <a:pt x="24566" y="18599"/>
                    <a:pt x="19159" y="24006"/>
                    <a:pt x="12488" y="24006"/>
                  </a:cubicBezTo>
                  <a:cubicBezTo>
                    <a:pt x="5818" y="24006"/>
                    <a:pt x="410" y="18599"/>
                    <a:pt x="410" y="11928"/>
                  </a:cubicBezTo>
                  <a:cubicBezTo>
                    <a:pt x="410" y="5258"/>
                    <a:pt x="5818" y="-150"/>
                    <a:pt x="12488" y="-1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5" name="Полилиния 804">
              <a:extLst>
                <a:ext uri="{FF2B5EF4-FFF2-40B4-BE49-F238E27FC236}">
                  <a16:creationId xmlns:a16="http://schemas.microsoft.com/office/drawing/2014/main" id="{D492BC06-E4E6-D777-EEA1-0B194B7A2355}"/>
                </a:ext>
              </a:extLst>
            </p:cNvPr>
            <p:cNvSpPr/>
            <p:nvPr/>
          </p:nvSpPr>
          <p:spPr>
            <a:xfrm>
              <a:off x="6394058" y="8969574"/>
              <a:ext cx="26167" cy="26167"/>
            </a:xfrm>
            <a:custGeom>
              <a:avLst/>
              <a:gdLst>
                <a:gd name="connsiteX0" fmla="*/ 12568 w 24156"/>
                <a:gd name="connsiteY0" fmla="*/ -150 h 24156"/>
                <a:gd name="connsiteX1" fmla="*/ 24646 w 24156"/>
                <a:gd name="connsiteY1" fmla="*/ 11928 h 24156"/>
                <a:gd name="connsiteX2" fmla="*/ 12568 w 24156"/>
                <a:gd name="connsiteY2" fmla="*/ 24006 h 24156"/>
                <a:gd name="connsiteX3" fmla="*/ 490 w 24156"/>
                <a:gd name="connsiteY3" fmla="*/ 11928 h 24156"/>
                <a:gd name="connsiteX4" fmla="*/ 12568 w 24156"/>
                <a:gd name="connsiteY4" fmla="*/ -1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568" y="-150"/>
                  </a:moveTo>
                  <a:cubicBezTo>
                    <a:pt x="19239" y="-150"/>
                    <a:pt x="24646" y="5258"/>
                    <a:pt x="24646" y="11928"/>
                  </a:cubicBezTo>
                  <a:cubicBezTo>
                    <a:pt x="24646" y="18599"/>
                    <a:pt x="19239" y="24006"/>
                    <a:pt x="12568" y="24006"/>
                  </a:cubicBezTo>
                  <a:cubicBezTo>
                    <a:pt x="5898" y="24006"/>
                    <a:pt x="490" y="18599"/>
                    <a:pt x="490" y="11928"/>
                  </a:cubicBezTo>
                  <a:cubicBezTo>
                    <a:pt x="490" y="5258"/>
                    <a:pt x="5898" y="-150"/>
                    <a:pt x="12568" y="-1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6" name="Полилиния 805">
              <a:extLst>
                <a:ext uri="{FF2B5EF4-FFF2-40B4-BE49-F238E27FC236}">
                  <a16:creationId xmlns:a16="http://schemas.microsoft.com/office/drawing/2014/main" id="{2320E4AD-D8FA-8FD3-B20A-7EB3D4C29AAB}"/>
                </a:ext>
              </a:extLst>
            </p:cNvPr>
            <p:cNvSpPr/>
            <p:nvPr/>
          </p:nvSpPr>
          <p:spPr>
            <a:xfrm>
              <a:off x="6210889" y="8995741"/>
              <a:ext cx="26167" cy="26167"/>
            </a:xfrm>
            <a:custGeom>
              <a:avLst/>
              <a:gdLst>
                <a:gd name="connsiteX0" fmla="*/ 12288 w 24156"/>
                <a:gd name="connsiteY0" fmla="*/ -110 h 24156"/>
                <a:gd name="connsiteX1" fmla="*/ 24366 w 24156"/>
                <a:gd name="connsiteY1" fmla="*/ 11968 h 24156"/>
                <a:gd name="connsiteX2" fmla="*/ 12288 w 24156"/>
                <a:gd name="connsiteY2" fmla="*/ 24046 h 24156"/>
                <a:gd name="connsiteX3" fmla="*/ 210 w 24156"/>
                <a:gd name="connsiteY3" fmla="*/ 11968 h 24156"/>
                <a:gd name="connsiteX4" fmla="*/ 12288 w 24156"/>
                <a:gd name="connsiteY4" fmla="*/ -1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288" y="-110"/>
                  </a:moveTo>
                  <a:cubicBezTo>
                    <a:pt x="18959" y="-110"/>
                    <a:pt x="24366" y="5298"/>
                    <a:pt x="24366" y="11968"/>
                  </a:cubicBezTo>
                  <a:cubicBezTo>
                    <a:pt x="24366" y="18639"/>
                    <a:pt x="18959" y="24046"/>
                    <a:pt x="12288" y="24046"/>
                  </a:cubicBezTo>
                  <a:cubicBezTo>
                    <a:pt x="5618" y="24046"/>
                    <a:pt x="210" y="18639"/>
                    <a:pt x="210" y="11968"/>
                  </a:cubicBezTo>
                  <a:cubicBezTo>
                    <a:pt x="210" y="5298"/>
                    <a:pt x="5618" y="-110"/>
                    <a:pt x="12288" y="-1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7" name="Полилиния 806">
              <a:extLst>
                <a:ext uri="{FF2B5EF4-FFF2-40B4-BE49-F238E27FC236}">
                  <a16:creationId xmlns:a16="http://schemas.microsoft.com/office/drawing/2014/main" id="{6E7A5A49-4A24-C8B3-50BC-74A0BA52F9E0}"/>
                </a:ext>
              </a:extLst>
            </p:cNvPr>
            <p:cNvSpPr/>
            <p:nvPr/>
          </p:nvSpPr>
          <p:spPr>
            <a:xfrm>
              <a:off x="6263223" y="8995741"/>
              <a:ext cx="26167" cy="26167"/>
            </a:xfrm>
            <a:custGeom>
              <a:avLst/>
              <a:gdLst>
                <a:gd name="connsiteX0" fmla="*/ 12368 w 24156"/>
                <a:gd name="connsiteY0" fmla="*/ -110 h 24156"/>
                <a:gd name="connsiteX1" fmla="*/ 24446 w 24156"/>
                <a:gd name="connsiteY1" fmla="*/ 11968 h 24156"/>
                <a:gd name="connsiteX2" fmla="*/ 12368 w 24156"/>
                <a:gd name="connsiteY2" fmla="*/ 24046 h 24156"/>
                <a:gd name="connsiteX3" fmla="*/ 290 w 24156"/>
                <a:gd name="connsiteY3" fmla="*/ 11968 h 24156"/>
                <a:gd name="connsiteX4" fmla="*/ 12368 w 24156"/>
                <a:gd name="connsiteY4" fmla="*/ -1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368" y="-110"/>
                  </a:moveTo>
                  <a:cubicBezTo>
                    <a:pt x="19039" y="-110"/>
                    <a:pt x="24446" y="5298"/>
                    <a:pt x="24446" y="11968"/>
                  </a:cubicBezTo>
                  <a:cubicBezTo>
                    <a:pt x="24446" y="18639"/>
                    <a:pt x="19039" y="24046"/>
                    <a:pt x="12368" y="24046"/>
                  </a:cubicBezTo>
                  <a:cubicBezTo>
                    <a:pt x="5698" y="24046"/>
                    <a:pt x="290" y="18639"/>
                    <a:pt x="290" y="11968"/>
                  </a:cubicBezTo>
                  <a:cubicBezTo>
                    <a:pt x="290" y="5298"/>
                    <a:pt x="5698" y="-110"/>
                    <a:pt x="12368" y="-1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8" name="Полилиния 807">
              <a:extLst>
                <a:ext uri="{FF2B5EF4-FFF2-40B4-BE49-F238E27FC236}">
                  <a16:creationId xmlns:a16="http://schemas.microsoft.com/office/drawing/2014/main" id="{897A22FC-89A1-C35A-40D5-42FDF49A9D48}"/>
                </a:ext>
              </a:extLst>
            </p:cNvPr>
            <p:cNvSpPr/>
            <p:nvPr/>
          </p:nvSpPr>
          <p:spPr>
            <a:xfrm>
              <a:off x="6289390" y="8995741"/>
              <a:ext cx="26167" cy="26167"/>
            </a:xfrm>
            <a:custGeom>
              <a:avLst/>
              <a:gdLst>
                <a:gd name="connsiteX0" fmla="*/ 12408 w 24156"/>
                <a:gd name="connsiteY0" fmla="*/ -110 h 24156"/>
                <a:gd name="connsiteX1" fmla="*/ 24486 w 24156"/>
                <a:gd name="connsiteY1" fmla="*/ 11968 h 24156"/>
                <a:gd name="connsiteX2" fmla="*/ 12408 w 24156"/>
                <a:gd name="connsiteY2" fmla="*/ 24046 h 24156"/>
                <a:gd name="connsiteX3" fmla="*/ 330 w 24156"/>
                <a:gd name="connsiteY3" fmla="*/ 11968 h 24156"/>
                <a:gd name="connsiteX4" fmla="*/ 12408 w 24156"/>
                <a:gd name="connsiteY4" fmla="*/ -1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408" y="-110"/>
                  </a:moveTo>
                  <a:cubicBezTo>
                    <a:pt x="19079" y="-110"/>
                    <a:pt x="24486" y="5298"/>
                    <a:pt x="24486" y="11968"/>
                  </a:cubicBezTo>
                  <a:cubicBezTo>
                    <a:pt x="24486" y="18639"/>
                    <a:pt x="19079" y="24046"/>
                    <a:pt x="12408" y="24046"/>
                  </a:cubicBezTo>
                  <a:cubicBezTo>
                    <a:pt x="5738" y="24046"/>
                    <a:pt x="330" y="18639"/>
                    <a:pt x="330" y="11968"/>
                  </a:cubicBezTo>
                  <a:cubicBezTo>
                    <a:pt x="330" y="5298"/>
                    <a:pt x="5738" y="-110"/>
                    <a:pt x="12408" y="-1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9" name="Полилиния 808">
              <a:extLst>
                <a:ext uri="{FF2B5EF4-FFF2-40B4-BE49-F238E27FC236}">
                  <a16:creationId xmlns:a16="http://schemas.microsoft.com/office/drawing/2014/main" id="{3B80505D-10AB-5374-0680-F394DA85A32C}"/>
                </a:ext>
              </a:extLst>
            </p:cNvPr>
            <p:cNvSpPr/>
            <p:nvPr/>
          </p:nvSpPr>
          <p:spPr>
            <a:xfrm>
              <a:off x="6341724" y="8995741"/>
              <a:ext cx="26167" cy="26167"/>
            </a:xfrm>
            <a:custGeom>
              <a:avLst/>
              <a:gdLst>
                <a:gd name="connsiteX0" fmla="*/ 12488 w 24156"/>
                <a:gd name="connsiteY0" fmla="*/ -110 h 24156"/>
                <a:gd name="connsiteX1" fmla="*/ 24566 w 24156"/>
                <a:gd name="connsiteY1" fmla="*/ 11968 h 24156"/>
                <a:gd name="connsiteX2" fmla="*/ 12488 w 24156"/>
                <a:gd name="connsiteY2" fmla="*/ 24046 h 24156"/>
                <a:gd name="connsiteX3" fmla="*/ 410 w 24156"/>
                <a:gd name="connsiteY3" fmla="*/ 11968 h 24156"/>
                <a:gd name="connsiteX4" fmla="*/ 12488 w 24156"/>
                <a:gd name="connsiteY4" fmla="*/ -1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488" y="-110"/>
                  </a:moveTo>
                  <a:cubicBezTo>
                    <a:pt x="19159" y="-110"/>
                    <a:pt x="24566" y="5298"/>
                    <a:pt x="24566" y="11968"/>
                  </a:cubicBezTo>
                  <a:cubicBezTo>
                    <a:pt x="24566" y="18639"/>
                    <a:pt x="19159" y="24046"/>
                    <a:pt x="12488" y="24046"/>
                  </a:cubicBezTo>
                  <a:cubicBezTo>
                    <a:pt x="5818" y="24046"/>
                    <a:pt x="410" y="18639"/>
                    <a:pt x="410" y="11968"/>
                  </a:cubicBezTo>
                  <a:cubicBezTo>
                    <a:pt x="410" y="5298"/>
                    <a:pt x="5818" y="-110"/>
                    <a:pt x="12488" y="-1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0" name="Полилиния 809">
              <a:extLst>
                <a:ext uri="{FF2B5EF4-FFF2-40B4-BE49-F238E27FC236}">
                  <a16:creationId xmlns:a16="http://schemas.microsoft.com/office/drawing/2014/main" id="{0333D304-B7A1-69FA-CE63-ADD2A1A253C3}"/>
                </a:ext>
              </a:extLst>
            </p:cNvPr>
            <p:cNvSpPr/>
            <p:nvPr/>
          </p:nvSpPr>
          <p:spPr>
            <a:xfrm>
              <a:off x="6367891" y="8995741"/>
              <a:ext cx="26167" cy="26167"/>
            </a:xfrm>
            <a:custGeom>
              <a:avLst/>
              <a:gdLst>
                <a:gd name="connsiteX0" fmla="*/ 12528 w 24156"/>
                <a:gd name="connsiteY0" fmla="*/ -110 h 24156"/>
                <a:gd name="connsiteX1" fmla="*/ 24606 w 24156"/>
                <a:gd name="connsiteY1" fmla="*/ 11968 h 24156"/>
                <a:gd name="connsiteX2" fmla="*/ 12528 w 24156"/>
                <a:gd name="connsiteY2" fmla="*/ 24046 h 24156"/>
                <a:gd name="connsiteX3" fmla="*/ 450 w 24156"/>
                <a:gd name="connsiteY3" fmla="*/ 11968 h 24156"/>
                <a:gd name="connsiteX4" fmla="*/ 12528 w 24156"/>
                <a:gd name="connsiteY4" fmla="*/ -1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528" y="-110"/>
                  </a:moveTo>
                  <a:cubicBezTo>
                    <a:pt x="19199" y="-110"/>
                    <a:pt x="24606" y="5298"/>
                    <a:pt x="24606" y="11968"/>
                  </a:cubicBezTo>
                  <a:cubicBezTo>
                    <a:pt x="24606" y="18639"/>
                    <a:pt x="19199" y="24046"/>
                    <a:pt x="12528" y="24046"/>
                  </a:cubicBezTo>
                  <a:cubicBezTo>
                    <a:pt x="5858" y="24046"/>
                    <a:pt x="450" y="18639"/>
                    <a:pt x="450" y="11968"/>
                  </a:cubicBezTo>
                  <a:cubicBezTo>
                    <a:pt x="450" y="5298"/>
                    <a:pt x="5858" y="-110"/>
                    <a:pt x="12528" y="-1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1" name="Полилиния 810">
              <a:extLst>
                <a:ext uri="{FF2B5EF4-FFF2-40B4-BE49-F238E27FC236}">
                  <a16:creationId xmlns:a16="http://schemas.microsoft.com/office/drawing/2014/main" id="{6B8DA9BB-3101-E35D-0C5F-235983E64D03}"/>
                </a:ext>
              </a:extLst>
            </p:cNvPr>
            <p:cNvSpPr/>
            <p:nvPr/>
          </p:nvSpPr>
          <p:spPr>
            <a:xfrm>
              <a:off x="6184722" y="9021908"/>
              <a:ext cx="26167" cy="26167"/>
            </a:xfrm>
            <a:custGeom>
              <a:avLst/>
              <a:gdLst>
                <a:gd name="connsiteX0" fmla="*/ 12248 w 24156"/>
                <a:gd name="connsiteY0" fmla="*/ -70 h 24156"/>
                <a:gd name="connsiteX1" fmla="*/ 24326 w 24156"/>
                <a:gd name="connsiteY1" fmla="*/ 12008 h 24156"/>
                <a:gd name="connsiteX2" fmla="*/ 12248 w 24156"/>
                <a:gd name="connsiteY2" fmla="*/ 24086 h 24156"/>
                <a:gd name="connsiteX3" fmla="*/ 170 w 24156"/>
                <a:gd name="connsiteY3" fmla="*/ 12008 h 24156"/>
                <a:gd name="connsiteX4" fmla="*/ 12248 w 24156"/>
                <a:gd name="connsiteY4" fmla="*/ -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248" y="-70"/>
                  </a:moveTo>
                  <a:cubicBezTo>
                    <a:pt x="18919" y="-70"/>
                    <a:pt x="24326" y="5338"/>
                    <a:pt x="24326" y="12008"/>
                  </a:cubicBezTo>
                  <a:cubicBezTo>
                    <a:pt x="24326" y="18679"/>
                    <a:pt x="18919" y="24086"/>
                    <a:pt x="12248" y="24086"/>
                  </a:cubicBezTo>
                  <a:cubicBezTo>
                    <a:pt x="5578" y="24086"/>
                    <a:pt x="170" y="18679"/>
                    <a:pt x="170" y="12008"/>
                  </a:cubicBezTo>
                  <a:cubicBezTo>
                    <a:pt x="170" y="5338"/>
                    <a:pt x="5578" y="-70"/>
                    <a:pt x="12248" y="-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2" name="Полилиния 811">
              <a:extLst>
                <a:ext uri="{FF2B5EF4-FFF2-40B4-BE49-F238E27FC236}">
                  <a16:creationId xmlns:a16="http://schemas.microsoft.com/office/drawing/2014/main" id="{C6F1AB5F-AAC2-21D7-8AF4-FBF77254DD46}"/>
                </a:ext>
              </a:extLst>
            </p:cNvPr>
            <p:cNvSpPr/>
            <p:nvPr/>
          </p:nvSpPr>
          <p:spPr>
            <a:xfrm>
              <a:off x="6210889" y="9021908"/>
              <a:ext cx="26167" cy="26167"/>
            </a:xfrm>
            <a:custGeom>
              <a:avLst/>
              <a:gdLst>
                <a:gd name="connsiteX0" fmla="*/ 12288 w 24156"/>
                <a:gd name="connsiteY0" fmla="*/ -70 h 24156"/>
                <a:gd name="connsiteX1" fmla="*/ 24366 w 24156"/>
                <a:gd name="connsiteY1" fmla="*/ 12008 h 24156"/>
                <a:gd name="connsiteX2" fmla="*/ 12288 w 24156"/>
                <a:gd name="connsiteY2" fmla="*/ 24086 h 24156"/>
                <a:gd name="connsiteX3" fmla="*/ 210 w 24156"/>
                <a:gd name="connsiteY3" fmla="*/ 12008 h 24156"/>
                <a:gd name="connsiteX4" fmla="*/ 12288 w 24156"/>
                <a:gd name="connsiteY4" fmla="*/ -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288" y="-70"/>
                  </a:moveTo>
                  <a:cubicBezTo>
                    <a:pt x="18959" y="-70"/>
                    <a:pt x="24366" y="5338"/>
                    <a:pt x="24366" y="12008"/>
                  </a:cubicBezTo>
                  <a:cubicBezTo>
                    <a:pt x="24366" y="18679"/>
                    <a:pt x="18959" y="24086"/>
                    <a:pt x="12288" y="24086"/>
                  </a:cubicBezTo>
                  <a:cubicBezTo>
                    <a:pt x="5618" y="24086"/>
                    <a:pt x="210" y="18679"/>
                    <a:pt x="210" y="12008"/>
                  </a:cubicBezTo>
                  <a:cubicBezTo>
                    <a:pt x="210" y="5338"/>
                    <a:pt x="5618" y="-70"/>
                    <a:pt x="12288" y="-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3" name="Полилиния 812">
              <a:extLst>
                <a:ext uri="{FF2B5EF4-FFF2-40B4-BE49-F238E27FC236}">
                  <a16:creationId xmlns:a16="http://schemas.microsoft.com/office/drawing/2014/main" id="{8B55EDC5-DB2B-E63E-D11B-A82D04FB8F03}"/>
                </a:ext>
              </a:extLst>
            </p:cNvPr>
            <p:cNvSpPr/>
            <p:nvPr/>
          </p:nvSpPr>
          <p:spPr>
            <a:xfrm>
              <a:off x="6263223" y="9021908"/>
              <a:ext cx="26167" cy="26167"/>
            </a:xfrm>
            <a:custGeom>
              <a:avLst/>
              <a:gdLst>
                <a:gd name="connsiteX0" fmla="*/ 12368 w 24156"/>
                <a:gd name="connsiteY0" fmla="*/ -70 h 24156"/>
                <a:gd name="connsiteX1" fmla="*/ 24446 w 24156"/>
                <a:gd name="connsiteY1" fmla="*/ 12008 h 24156"/>
                <a:gd name="connsiteX2" fmla="*/ 12368 w 24156"/>
                <a:gd name="connsiteY2" fmla="*/ 24086 h 24156"/>
                <a:gd name="connsiteX3" fmla="*/ 290 w 24156"/>
                <a:gd name="connsiteY3" fmla="*/ 12008 h 24156"/>
                <a:gd name="connsiteX4" fmla="*/ 12368 w 24156"/>
                <a:gd name="connsiteY4" fmla="*/ -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368" y="-70"/>
                  </a:moveTo>
                  <a:cubicBezTo>
                    <a:pt x="19039" y="-70"/>
                    <a:pt x="24446" y="5338"/>
                    <a:pt x="24446" y="12008"/>
                  </a:cubicBezTo>
                  <a:cubicBezTo>
                    <a:pt x="24446" y="18679"/>
                    <a:pt x="19039" y="24086"/>
                    <a:pt x="12368" y="24086"/>
                  </a:cubicBezTo>
                  <a:cubicBezTo>
                    <a:pt x="5698" y="24086"/>
                    <a:pt x="290" y="18679"/>
                    <a:pt x="290" y="12008"/>
                  </a:cubicBezTo>
                  <a:cubicBezTo>
                    <a:pt x="290" y="5338"/>
                    <a:pt x="5698" y="-70"/>
                    <a:pt x="12368" y="-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4" name="Полилиния 813">
              <a:extLst>
                <a:ext uri="{FF2B5EF4-FFF2-40B4-BE49-F238E27FC236}">
                  <a16:creationId xmlns:a16="http://schemas.microsoft.com/office/drawing/2014/main" id="{FBCAF897-62C1-C905-5F07-DEF9BEF38B73}"/>
                </a:ext>
              </a:extLst>
            </p:cNvPr>
            <p:cNvSpPr/>
            <p:nvPr/>
          </p:nvSpPr>
          <p:spPr>
            <a:xfrm>
              <a:off x="6394058" y="9021908"/>
              <a:ext cx="26167" cy="26167"/>
            </a:xfrm>
            <a:custGeom>
              <a:avLst/>
              <a:gdLst>
                <a:gd name="connsiteX0" fmla="*/ 12568 w 24156"/>
                <a:gd name="connsiteY0" fmla="*/ -70 h 24156"/>
                <a:gd name="connsiteX1" fmla="*/ 24646 w 24156"/>
                <a:gd name="connsiteY1" fmla="*/ 12008 h 24156"/>
                <a:gd name="connsiteX2" fmla="*/ 12568 w 24156"/>
                <a:gd name="connsiteY2" fmla="*/ 24086 h 24156"/>
                <a:gd name="connsiteX3" fmla="*/ 490 w 24156"/>
                <a:gd name="connsiteY3" fmla="*/ 12008 h 24156"/>
                <a:gd name="connsiteX4" fmla="*/ 12568 w 24156"/>
                <a:gd name="connsiteY4" fmla="*/ -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568" y="-70"/>
                  </a:moveTo>
                  <a:cubicBezTo>
                    <a:pt x="19239" y="-70"/>
                    <a:pt x="24646" y="5338"/>
                    <a:pt x="24646" y="12008"/>
                  </a:cubicBezTo>
                  <a:cubicBezTo>
                    <a:pt x="24646" y="18679"/>
                    <a:pt x="19239" y="24086"/>
                    <a:pt x="12568" y="24086"/>
                  </a:cubicBezTo>
                  <a:cubicBezTo>
                    <a:pt x="5898" y="24086"/>
                    <a:pt x="490" y="18679"/>
                    <a:pt x="490" y="12008"/>
                  </a:cubicBezTo>
                  <a:cubicBezTo>
                    <a:pt x="490" y="5338"/>
                    <a:pt x="5898" y="-70"/>
                    <a:pt x="12568" y="-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5" name="Полилиния 814">
              <a:extLst>
                <a:ext uri="{FF2B5EF4-FFF2-40B4-BE49-F238E27FC236}">
                  <a16:creationId xmlns:a16="http://schemas.microsoft.com/office/drawing/2014/main" id="{9C9F264E-07F5-390A-1ECF-BAB14B6D8D37}"/>
                </a:ext>
              </a:extLst>
            </p:cNvPr>
            <p:cNvSpPr/>
            <p:nvPr/>
          </p:nvSpPr>
          <p:spPr>
            <a:xfrm>
              <a:off x="6184722" y="9048075"/>
              <a:ext cx="26167" cy="26167"/>
            </a:xfrm>
            <a:custGeom>
              <a:avLst/>
              <a:gdLst>
                <a:gd name="connsiteX0" fmla="*/ 12248 w 24156"/>
                <a:gd name="connsiteY0" fmla="*/ -30 h 24156"/>
                <a:gd name="connsiteX1" fmla="*/ 24326 w 24156"/>
                <a:gd name="connsiteY1" fmla="*/ 12048 h 24156"/>
                <a:gd name="connsiteX2" fmla="*/ 12248 w 24156"/>
                <a:gd name="connsiteY2" fmla="*/ 24126 h 24156"/>
                <a:gd name="connsiteX3" fmla="*/ 170 w 24156"/>
                <a:gd name="connsiteY3" fmla="*/ 12048 h 24156"/>
                <a:gd name="connsiteX4" fmla="*/ 12248 w 24156"/>
                <a:gd name="connsiteY4" fmla="*/ -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248" y="-30"/>
                  </a:moveTo>
                  <a:cubicBezTo>
                    <a:pt x="18919" y="-30"/>
                    <a:pt x="24326" y="5378"/>
                    <a:pt x="24326" y="12048"/>
                  </a:cubicBezTo>
                  <a:cubicBezTo>
                    <a:pt x="24326" y="18719"/>
                    <a:pt x="18919" y="24126"/>
                    <a:pt x="12248" y="24126"/>
                  </a:cubicBezTo>
                  <a:cubicBezTo>
                    <a:pt x="5578" y="24126"/>
                    <a:pt x="170" y="18719"/>
                    <a:pt x="170" y="12048"/>
                  </a:cubicBezTo>
                  <a:cubicBezTo>
                    <a:pt x="170" y="5378"/>
                    <a:pt x="5578" y="-30"/>
                    <a:pt x="12248" y="-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6" name="Полилиния 815">
              <a:extLst>
                <a:ext uri="{FF2B5EF4-FFF2-40B4-BE49-F238E27FC236}">
                  <a16:creationId xmlns:a16="http://schemas.microsoft.com/office/drawing/2014/main" id="{152C38DA-3F0D-8507-1A14-198E6DCE8ADF}"/>
                </a:ext>
              </a:extLst>
            </p:cNvPr>
            <p:cNvSpPr/>
            <p:nvPr/>
          </p:nvSpPr>
          <p:spPr>
            <a:xfrm>
              <a:off x="6289390" y="9048075"/>
              <a:ext cx="26167" cy="26167"/>
            </a:xfrm>
            <a:custGeom>
              <a:avLst/>
              <a:gdLst>
                <a:gd name="connsiteX0" fmla="*/ 12408 w 24156"/>
                <a:gd name="connsiteY0" fmla="*/ -30 h 24156"/>
                <a:gd name="connsiteX1" fmla="*/ 24486 w 24156"/>
                <a:gd name="connsiteY1" fmla="*/ 12048 h 24156"/>
                <a:gd name="connsiteX2" fmla="*/ 12408 w 24156"/>
                <a:gd name="connsiteY2" fmla="*/ 24126 h 24156"/>
                <a:gd name="connsiteX3" fmla="*/ 330 w 24156"/>
                <a:gd name="connsiteY3" fmla="*/ 12048 h 24156"/>
                <a:gd name="connsiteX4" fmla="*/ 12408 w 24156"/>
                <a:gd name="connsiteY4" fmla="*/ -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408" y="-30"/>
                  </a:moveTo>
                  <a:cubicBezTo>
                    <a:pt x="19079" y="-30"/>
                    <a:pt x="24486" y="5378"/>
                    <a:pt x="24486" y="12048"/>
                  </a:cubicBezTo>
                  <a:cubicBezTo>
                    <a:pt x="24486" y="18719"/>
                    <a:pt x="19079" y="24126"/>
                    <a:pt x="12408" y="24126"/>
                  </a:cubicBezTo>
                  <a:cubicBezTo>
                    <a:pt x="5738" y="24126"/>
                    <a:pt x="330" y="18719"/>
                    <a:pt x="330" y="12048"/>
                  </a:cubicBezTo>
                  <a:cubicBezTo>
                    <a:pt x="330" y="5378"/>
                    <a:pt x="5738" y="-30"/>
                    <a:pt x="12408" y="-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7" name="Полилиния 816">
              <a:extLst>
                <a:ext uri="{FF2B5EF4-FFF2-40B4-BE49-F238E27FC236}">
                  <a16:creationId xmlns:a16="http://schemas.microsoft.com/office/drawing/2014/main" id="{0F7BEEDD-2FF9-3E2B-9264-1D95DC167D93}"/>
                </a:ext>
              </a:extLst>
            </p:cNvPr>
            <p:cNvSpPr/>
            <p:nvPr/>
          </p:nvSpPr>
          <p:spPr>
            <a:xfrm>
              <a:off x="6315557" y="9048075"/>
              <a:ext cx="26167" cy="26167"/>
            </a:xfrm>
            <a:custGeom>
              <a:avLst/>
              <a:gdLst>
                <a:gd name="connsiteX0" fmla="*/ 12448 w 24156"/>
                <a:gd name="connsiteY0" fmla="*/ -30 h 24156"/>
                <a:gd name="connsiteX1" fmla="*/ 24526 w 24156"/>
                <a:gd name="connsiteY1" fmla="*/ 12048 h 24156"/>
                <a:gd name="connsiteX2" fmla="*/ 12448 w 24156"/>
                <a:gd name="connsiteY2" fmla="*/ 24126 h 24156"/>
                <a:gd name="connsiteX3" fmla="*/ 370 w 24156"/>
                <a:gd name="connsiteY3" fmla="*/ 12048 h 24156"/>
                <a:gd name="connsiteX4" fmla="*/ 12448 w 24156"/>
                <a:gd name="connsiteY4" fmla="*/ -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448" y="-30"/>
                  </a:moveTo>
                  <a:cubicBezTo>
                    <a:pt x="19119" y="-30"/>
                    <a:pt x="24526" y="5378"/>
                    <a:pt x="24526" y="12048"/>
                  </a:cubicBezTo>
                  <a:cubicBezTo>
                    <a:pt x="24526" y="18719"/>
                    <a:pt x="19119" y="24126"/>
                    <a:pt x="12448" y="24126"/>
                  </a:cubicBezTo>
                  <a:cubicBezTo>
                    <a:pt x="5778" y="24126"/>
                    <a:pt x="370" y="18719"/>
                    <a:pt x="370" y="12048"/>
                  </a:cubicBezTo>
                  <a:cubicBezTo>
                    <a:pt x="370" y="5378"/>
                    <a:pt x="5778" y="-30"/>
                    <a:pt x="12448" y="-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8" name="Полилиния 817">
              <a:extLst>
                <a:ext uri="{FF2B5EF4-FFF2-40B4-BE49-F238E27FC236}">
                  <a16:creationId xmlns:a16="http://schemas.microsoft.com/office/drawing/2014/main" id="{A9018DE8-20D7-8376-73D9-3B6A35796B4A}"/>
                </a:ext>
              </a:extLst>
            </p:cNvPr>
            <p:cNvSpPr/>
            <p:nvPr/>
          </p:nvSpPr>
          <p:spPr>
            <a:xfrm>
              <a:off x="6367891" y="9048075"/>
              <a:ext cx="26167" cy="26167"/>
            </a:xfrm>
            <a:custGeom>
              <a:avLst/>
              <a:gdLst>
                <a:gd name="connsiteX0" fmla="*/ 12528 w 24156"/>
                <a:gd name="connsiteY0" fmla="*/ -30 h 24156"/>
                <a:gd name="connsiteX1" fmla="*/ 24606 w 24156"/>
                <a:gd name="connsiteY1" fmla="*/ 12048 h 24156"/>
                <a:gd name="connsiteX2" fmla="*/ 12528 w 24156"/>
                <a:gd name="connsiteY2" fmla="*/ 24126 h 24156"/>
                <a:gd name="connsiteX3" fmla="*/ 450 w 24156"/>
                <a:gd name="connsiteY3" fmla="*/ 12048 h 24156"/>
                <a:gd name="connsiteX4" fmla="*/ 12528 w 24156"/>
                <a:gd name="connsiteY4" fmla="*/ -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528" y="-30"/>
                  </a:moveTo>
                  <a:cubicBezTo>
                    <a:pt x="19199" y="-30"/>
                    <a:pt x="24606" y="5378"/>
                    <a:pt x="24606" y="12048"/>
                  </a:cubicBezTo>
                  <a:cubicBezTo>
                    <a:pt x="24606" y="18719"/>
                    <a:pt x="19199" y="24126"/>
                    <a:pt x="12528" y="24126"/>
                  </a:cubicBezTo>
                  <a:cubicBezTo>
                    <a:pt x="5858" y="24126"/>
                    <a:pt x="450" y="18719"/>
                    <a:pt x="450" y="12048"/>
                  </a:cubicBezTo>
                  <a:cubicBezTo>
                    <a:pt x="450" y="5378"/>
                    <a:pt x="5858" y="-30"/>
                    <a:pt x="12528" y="-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9" name="Полилиния 818">
              <a:extLst>
                <a:ext uri="{FF2B5EF4-FFF2-40B4-BE49-F238E27FC236}">
                  <a16:creationId xmlns:a16="http://schemas.microsoft.com/office/drawing/2014/main" id="{470AB7E4-BF86-5A15-E71F-AA18AE3A9EAB}"/>
                </a:ext>
              </a:extLst>
            </p:cNvPr>
            <p:cNvSpPr/>
            <p:nvPr/>
          </p:nvSpPr>
          <p:spPr>
            <a:xfrm>
              <a:off x="6184722" y="9074242"/>
              <a:ext cx="26167" cy="26167"/>
            </a:xfrm>
            <a:custGeom>
              <a:avLst/>
              <a:gdLst>
                <a:gd name="connsiteX0" fmla="*/ 12248 w 24156"/>
                <a:gd name="connsiteY0" fmla="*/ 10 h 24156"/>
                <a:gd name="connsiteX1" fmla="*/ 24326 w 24156"/>
                <a:gd name="connsiteY1" fmla="*/ 12088 h 24156"/>
                <a:gd name="connsiteX2" fmla="*/ 12248 w 24156"/>
                <a:gd name="connsiteY2" fmla="*/ 24166 h 24156"/>
                <a:gd name="connsiteX3" fmla="*/ 170 w 24156"/>
                <a:gd name="connsiteY3" fmla="*/ 12088 h 24156"/>
                <a:gd name="connsiteX4" fmla="*/ 12248 w 24156"/>
                <a:gd name="connsiteY4" fmla="*/ 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248" y="10"/>
                  </a:moveTo>
                  <a:cubicBezTo>
                    <a:pt x="18919" y="10"/>
                    <a:pt x="24326" y="5418"/>
                    <a:pt x="24326" y="12088"/>
                  </a:cubicBezTo>
                  <a:cubicBezTo>
                    <a:pt x="24326" y="18759"/>
                    <a:pt x="18919" y="24166"/>
                    <a:pt x="12248" y="24166"/>
                  </a:cubicBezTo>
                  <a:cubicBezTo>
                    <a:pt x="5578" y="24166"/>
                    <a:pt x="170" y="18759"/>
                    <a:pt x="170" y="12088"/>
                  </a:cubicBezTo>
                  <a:cubicBezTo>
                    <a:pt x="170" y="5418"/>
                    <a:pt x="5578" y="10"/>
                    <a:pt x="12248" y="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0" name="Полилиния 819">
              <a:extLst>
                <a:ext uri="{FF2B5EF4-FFF2-40B4-BE49-F238E27FC236}">
                  <a16:creationId xmlns:a16="http://schemas.microsoft.com/office/drawing/2014/main" id="{E365F164-0B2F-EB63-FDE9-FCFAAFA7F66D}"/>
                </a:ext>
              </a:extLst>
            </p:cNvPr>
            <p:cNvSpPr/>
            <p:nvPr/>
          </p:nvSpPr>
          <p:spPr>
            <a:xfrm>
              <a:off x="6237056" y="9074242"/>
              <a:ext cx="26167" cy="26167"/>
            </a:xfrm>
            <a:custGeom>
              <a:avLst/>
              <a:gdLst>
                <a:gd name="connsiteX0" fmla="*/ 12328 w 24156"/>
                <a:gd name="connsiteY0" fmla="*/ 10 h 24156"/>
                <a:gd name="connsiteX1" fmla="*/ 24406 w 24156"/>
                <a:gd name="connsiteY1" fmla="*/ 12088 h 24156"/>
                <a:gd name="connsiteX2" fmla="*/ 12328 w 24156"/>
                <a:gd name="connsiteY2" fmla="*/ 24166 h 24156"/>
                <a:gd name="connsiteX3" fmla="*/ 250 w 24156"/>
                <a:gd name="connsiteY3" fmla="*/ 12088 h 24156"/>
                <a:gd name="connsiteX4" fmla="*/ 12328 w 24156"/>
                <a:gd name="connsiteY4" fmla="*/ 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328" y="10"/>
                  </a:moveTo>
                  <a:cubicBezTo>
                    <a:pt x="18999" y="10"/>
                    <a:pt x="24406" y="5418"/>
                    <a:pt x="24406" y="12088"/>
                  </a:cubicBezTo>
                  <a:cubicBezTo>
                    <a:pt x="24406" y="18759"/>
                    <a:pt x="18999" y="24166"/>
                    <a:pt x="12328" y="24166"/>
                  </a:cubicBezTo>
                  <a:cubicBezTo>
                    <a:pt x="5658" y="24166"/>
                    <a:pt x="250" y="18759"/>
                    <a:pt x="250" y="12088"/>
                  </a:cubicBezTo>
                  <a:cubicBezTo>
                    <a:pt x="250" y="5418"/>
                    <a:pt x="5658" y="10"/>
                    <a:pt x="12328" y="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1" name="Полилиния 820">
              <a:extLst>
                <a:ext uri="{FF2B5EF4-FFF2-40B4-BE49-F238E27FC236}">
                  <a16:creationId xmlns:a16="http://schemas.microsoft.com/office/drawing/2014/main" id="{0BA0FE61-965E-BDAE-0824-FA394E6DC344}"/>
                </a:ext>
              </a:extLst>
            </p:cNvPr>
            <p:cNvSpPr/>
            <p:nvPr/>
          </p:nvSpPr>
          <p:spPr>
            <a:xfrm>
              <a:off x="6263223" y="9074242"/>
              <a:ext cx="26167" cy="26167"/>
            </a:xfrm>
            <a:custGeom>
              <a:avLst/>
              <a:gdLst>
                <a:gd name="connsiteX0" fmla="*/ 12368 w 24156"/>
                <a:gd name="connsiteY0" fmla="*/ 10 h 24156"/>
                <a:gd name="connsiteX1" fmla="*/ 24446 w 24156"/>
                <a:gd name="connsiteY1" fmla="*/ 12088 h 24156"/>
                <a:gd name="connsiteX2" fmla="*/ 12368 w 24156"/>
                <a:gd name="connsiteY2" fmla="*/ 24166 h 24156"/>
                <a:gd name="connsiteX3" fmla="*/ 290 w 24156"/>
                <a:gd name="connsiteY3" fmla="*/ 12088 h 24156"/>
                <a:gd name="connsiteX4" fmla="*/ 12368 w 24156"/>
                <a:gd name="connsiteY4" fmla="*/ 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368" y="10"/>
                  </a:moveTo>
                  <a:cubicBezTo>
                    <a:pt x="19039" y="10"/>
                    <a:pt x="24446" y="5418"/>
                    <a:pt x="24446" y="12088"/>
                  </a:cubicBezTo>
                  <a:cubicBezTo>
                    <a:pt x="24446" y="18759"/>
                    <a:pt x="19039" y="24166"/>
                    <a:pt x="12368" y="24166"/>
                  </a:cubicBezTo>
                  <a:cubicBezTo>
                    <a:pt x="5698" y="24166"/>
                    <a:pt x="290" y="18759"/>
                    <a:pt x="290" y="12088"/>
                  </a:cubicBezTo>
                  <a:cubicBezTo>
                    <a:pt x="290" y="5418"/>
                    <a:pt x="5698" y="10"/>
                    <a:pt x="12368" y="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2" name="Полилиния 821">
              <a:extLst>
                <a:ext uri="{FF2B5EF4-FFF2-40B4-BE49-F238E27FC236}">
                  <a16:creationId xmlns:a16="http://schemas.microsoft.com/office/drawing/2014/main" id="{83B6D2F3-28AC-98BC-7B01-A160DE2EF8B7}"/>
                </a:ext>
              </a:extLst>
            </p:cNvPr>
            <p:cNvSpPr/>
            <p:nvPr/>
          </p:nvSpPr>
          <p:spPr>
            <a:xfrm>
              <a:off x="6315557" y="9074242"/>
              <a:ext cx="26167" cy="26167"/>
            </a:xfrm>
            <a:custGeom>
              <a:avLst/>
              <a:gdLst>
                <a:gd name="connsiteX0" fmla="*/ 12448 w 24156"/>
                <a:gd name="connsiteY0" fmla="*/ 10 h 24156"/>
                <a:gd name="connsiteX1" fmla="*/ 24526 w 24156"/>
                <a:gd name="connsiteY1" fmla="*/ 12088 h 24156"/>
                <a:gd name="connsiteX2" fmla="*/ 12448 w 24156"/>
                <a:gd name="connsiteY2" fmla="*/ 24166 h 24156"/>
                <a:gd name="connsiteX3" fmla="*/ 370 w 24156"/>
                <a:gd name="connsiteY3" fmla="*/ 12088 h 24156"/>
                <a:gd name="connsiteX4" fmla="*/ 12448 w 24156"/>
                <a:gd name="connsiteY4" fmla="*/ 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448" y="10"/>
                  </a:moveTo>
                  <a:cubicBezTo>
                    <a:pt x="19119" y="10"/>
                    <a:pt x="24526" y="5418"/>
                    <a:pt x="24526" y="12088"/>
                  </a:cubicBezTo>
                  <a:cubicBezTo>
                    <a:pt x="24526" y="18759"/>
                    <a:pt x="19119" y="24166"/>
                    <a:pt x="12448" y="24166"/>
                  </a:cubicBezTo>
                  <a:cubicBezTo>
                    <a:pt x="5778" y="24166"/>
                    <a:pt x="370" y="18759"/>
                    <a:pt x="370" y="12088"/>
                  </a:cubicBezTo>
                  <a:cubicBezTo>
                    <a:pt x="370" y="5418"/>
                    <a:pt x="5778" y="10"/>
                    <a:pt x="12448" y="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3" name="Полилиния 822">
              <a:extLst>
                <a:ext uri="{FF2B5EF4-FFF2-40B4-BE49-F238E27FC236}">
                  <a16:creationId xmlns:a16="http://schemas.microsoft.com/office/drawing/2014/main" id="{65B0B9F3-BB1A-AF9A-42A9-35DE1CCF95C5}"/>
                </a:ext>
              </a:extLst>
            </p:cNvPr>
            <p:cNvSpPr/>
            <p:nvPr/>
          </p:nvSpPr>
          <p:spPr>
            <a:xfrm>
              <a:off x="6394058" y="9074242"/>
              <a:ext cx="26167" cy="26167"/>
            </a:xfrm>
            <a:custGeom>
              <a:avLst/>
              <a:gdLst>
                <a:gd name="connsiteX0" fmla="*/ 12568 w 24156"/>
                <a:gd name="connsiteY0" fmla="*/ 10 h 24156"/>
                <a:gd name="connsiteX1" fmla="*/ 24646 w 24156"/>
                <a:gd name="connsiteY1" fmla="*/ 12088 h 24156"/>
                <a:gd name="connsiteX2" fmla="*/ 12568 w 24156"/>
                <a:gd name="connsiteY2" fmla="*/ 24166 h 24156"/>
                <a:gd name="connsiteX3" fmla="*/ 490 w 24156"/>
                <a:gd name="connsiteY3" fmla="*/ 12088 h 24156"/>
                <a:gd name="connsiteX4" fmla="*/ 12568 w 24156"/>
                <a:gd name="connsiteY4" fmla="*/ 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568" y="10"/>
                  </a:moveTo>
                  <a:cubicBezTo>
                    <a:pt x="19239" y="10"/>
                    <a:pt x="24646" y="5418"/>
                    <a:pt x="24646" y="12088"/>
                  </a:cubicBezTo>
                  <a:cubicBezTo>
                    <a:pt x="24646" y="18759"/>
                    <a:pt x="19239" y="24166"/>
                    <a:pt x="12568" y="24166"/>
                  </a:cubicBezTo>
                  <a:cubicBezTo>
                    <a:pt x="5898" y="24166"/>
                    <a:pt x="490" y="18759"/>
                    <a:pt x="490" y="12088"/>
                  </a:cubicBezTo>
                  <a:cubicBezTo>
                    <a:pt x="490" y="5418"/>
                    <a:pt x="5898" y="10"/>
                    <a:pt x="12568" y="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4" name="Полилиния 823">
              <a:extLst>
                <a:ext uri="{FF2B5EF4-FFF2-40B4-BE49-F238E27FC236}">
                  <a16:creationId xmlns:a16="http://schemas.microsoft.com/office/drawing/2014/main" id="{F01B8C2A-468B-4C12-3AFB-BA9418D10273}"/>
                </a:ext>
              </a:extLst>
            </p:cNvPr>
            <p:cNvSpPr/>
            <p:nvPr/>
          </p:nvSpPr>
          <p:spPr>
            <a:xfrm>
              <a:off x="6184722" y="9100409"/>
              <a:ext cx="26167" cy="26167"/>
            </a:xfrm>
            <a:custGeom>
              <a:avLst/>
              <a:gdLst>
                <a:gd name="connsiteX0" fmla="*/ 12248 w 24156"/>
                <a:gd name="connsiteY0" fmla="*/ 50 h 24156"/>
                <a:gd name="connsiteX1" fmla="*/ 24326 w 24156"/>
                <a:gd name="connsiteY1" fmla="*/ 12128 h 24156"/>
                <a:gd name="connsiteX2" fmla="*/ 12248 w 24156"/>
                <a:gd name="connsiteY2" fmla="*/ 24206 h 24156"/>
                <a:gd name="connsiteX3" fmla="*/ 170 w 24156"/>
                <a:gd name="connsiteY3" fmla="*/ 12128 h 24156"/>
                <a:gd name="connsiteX4" fmla="*/ 12248 w 24156"/>
                <a:gd name="connsiteY4" fmla="*/ 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248" y="50"/>
                  </a:moveTo>
                  <a:cubicBezTo>
                    <a:pt x="18919" y="50"/>
                    <a:pt x="24326" y="5458"/>
                    <a:pt x="24326" y="12128"/>
                  </a:cubicBezTo>
                  <a:cubicBezTo>
                    <a:pt x="24326" y="18799"/>
                    <a:pt x="18919" y="24206"/>
                    <a:pt x="12248" y="24206"/>
                  </a:cubicBezTo>
                  <a:cubicBezTo>
                    <a:pt x="5578" y="24206"/>
                    <a:pt x="170" y="18799"/>
                    <a:pt x="170" y="12128"/>
                  </a:cubicBezTo>
                  <a:cubicBezTo>
                    <a:pt x="170" y="5458"/>
                    <a:pt x="5578" y="50"/>
                    <a:pt x="12248" y="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5" name="Полилиния 824">
              <a:extLst>
                <a:ext uri="{FF2B5EF4-FFF2-40B4-BE49-F238E27FC236}">
                  <a16:creationId xmlns:a16="http://schemas.microsoft.com/office/drawing/2014/main" id="{AD6B9C59-1DED-1482-0693-D87BADF0FC2B}"/>
                </a:ext>
              </a:extLst>
            </p:cNvPr>
            <p:cNvSpPr/>
            <p:nvPr/>
          </p:nvSpPr>
          <p:spPr>
            <a:xfrm>
              <a:off x="6237056" y="9100409"/>
              <a:ext cx="26167" cy="26167"/>
            </a:xfrm>
            <a:custGeom>
              <a:avLst/>
              <a:gdLst>
                <a:gd name="connsiteX0" fmla="*/ 12328 w 24156"/>
                <a:gd name="connsiteY0" fmla="*/ 50 h 24156"/>
                <a:gd name="connsiteX1" fmla="*/ 24406 w 24156"/>
                <a:gd name="connsiteY1" fmla="*/ 12128 h 24156"/>
                <a:gd name="connsiteX2" fmla="*/ 12328 w 24156"/>
                <a:gd name="connsiteY2" fmla="*/ 24206 h 24156"/>
                <a:gd name="connsiteX3" fmla="*/ 250 w 24156"/>
                <a:gd name="connsiteY3" fmla="*/ 12128 h 24156"/>
                <a:gd name="connsiteX4" fmla="*/ 12328 w 24156"/>
                <a:gd name="connsiteY4" fmla="*/ 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328" y="50"/>
                  </a:moveTo>
                  <a:cubicBezTo>
                    <a:pt x="18999" y="50"/>
                    <a:pt x="24406" y="5458"/>
                    <a:pt x="24406" y="12128"/>
                  </a:cubicBezTo>
                  <a:cubicBezTo>
                    <a:pt x="24406" y="18799"/>
                    <a:pt x="18999" y="24206"/>
                    <a:pt x="12328" y="24206"/>
                  </a:cubicBezTo>
                  <a:cubicBezTo>
                    <a:pt x="5658" y="24206"/>
                    <a:pt x="250" y="18799"/>
                    <a:pt x="250" y="12128"/>
                  </a:cubicBezTo>
                  <a:cubicBezTo>
                    <a:pt x="250" y="5458"/>
                    <a:pt x="5658" y="50"/>
                    <a:pt x="12328" y="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6" name="Полилиния 825">
              <a:extLst>
                <a:ext uri="{FF2B5EF4-FFF2-40B4-BE49-F238E27FC236}">
                  <a16:creationId xmlns:a16="http://schemas.microsoft.com/office/drawing/2014/main" id="{2D75825C-7F2A-0AE3-A724-46B18DE54CEF}"/>
                </a:ext>
              </a:extLst>
            </p:cNvPr>
            <p:cNvSpPr/>
            <p:nvPr/>
          </p:nvSpPr>
          <p:spPr>
            <a:xfrm>
              <a:off x="6289390" y="9100409"/>
              <a:ext cx="26167" cy="26167"/>
            </a:xfrm>
            <a:custGeom>
              <a:avLst/>
              <a:gdLst>
                <a:gd name="connsiteX0" fmla="*/ 12408 w 24156"/>
                <a:gd name="connsiteY0" fmla="*/ 50 h 24156"/>
                <a:gd name="connsiteX1" fmla="*/ 24486 w 24156"/>
                <a:gd name="connsiteY1" fmla="*/ 12128 h 24156"/>
                <a:gd name="connsiteX2" fmla="*/ 12408 w 24156"/>
                <a:gd name="connsiteY2" fmla="*/ 24206 h 24156"/>
                <a:gd name="connsiteX3" fmla="*/ 330 w 24156"/>
                <a:gd name="connsiteY3" fmla="*/ 12128 h 24156"/>
                <a:gd name="connsiteX4" fmla="*/ 12408 w 24156"/>
                <a:gd name="connsiteY4" fmla="*/ 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408" y="50"/>
                  </a:moveTo>
                  <a:cubicBezTo>
                    <a:pt x="19079" y="50"/>
                    <a:pt x="24486" y="5458"/>
                    <a:pt x="24486" y="12128"/>
                  </a:cubicBezTo>
                  <a:cubicBezTo>
                    <a:pt x="24486" y="18799"/>
                    <a:pt x="19079" y="24206"/>
                    <a:pt x="12408" y="24206"/>
                  </a:cubicBezTo>
                  <a:cubicBezTo>
                    <a:pt x="5738" y="24206"/>
                    <a:pt x="330" y="18799"/>
                    <a:pt x="330" y="12128"/>
                  </a:cubicBezTo>
                  <a:cubicBezTo>
                    <a:pt x="330" y="5458"/>
                    <a:pt x="5738" y="50"/>
                    <a:pt x="12408" y="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7" name="Полилиния 826">
              <a:extLst>
                <a:ext uri="{FF2B5EF4-FFF2-40B4-BE49-F238E27FC236}">
                  <a16:creationId xmlns:a16="http://schemas.microsoft.com/office/drawing/2014/main" id="{A8BEFC6B-5B42-E489-3016-3D1CF7756414}"/>
                </a:ext>
              </a:extLst>
            </p:cNvPr>
            <p:cNvSpPr/>
            <p:nvPr/>
          </p:nvSpPr>
          <p:spPr>
            <a:xfrm>
              <a:off x="6315557" y="9100409"/>
              <a:ext cx="26167" cy="26167"/>
            </a:xfrm>
            <a:custGeom>
              <a:avLst/>
              <a:gdLst>
                <a:gd name="connsiteX0" fmla="*/ 12448 w 24156"/>
                <a:gd name="connsiteY0" fmla="*/ 50 h 24156"/>
                <a:gd name="connsiteX1" fmla="*/ 24526 w 24156"/>
                <a:gd name="connsiteY1" fmla="*/ 12128 h 24156"/>
                <a:gd name="connsiteX2" fmla="*/ 12448 w 24156"/>
                <a:gd name="connsiteY2" fmla="*/ 24206 h 24156"/>
                <a:gd name="connsiteX3" fmla="*/ 370 w 24156"/>
                <a:gd name="connsiteY3" fmla="*/ 12128 h 24156"/>
                <a:gd name="connsiteX4" fmla="*/ 12448 w 24156"/>
                <a:gd name="connsiteY4" fmla="*/ 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448" y="50"/>
                  </a:moveTo>
                  <a:cubicBezTo>
                    <a:pt x="19119" y="50"/>
                    <a:pt x="24526" y="5458"/>
                    <a:pt x="24526" y="12128"/>
                  </a:cubicBezTo>
                  <a:cubicBezTo>
                    <a:pt x="24526" y="18799"/>
                    <a:pt x="19119" y="24206"/>
                    <a:pt x="12448" y="24206"/>
                  </a:cubicBezTo>
                  <a:cubicBezTo>
                    <a:pt x="5778" y="24206"/>
                    <a:pt x="370" y="18799"/>
                    <a:pt x="370" y="12128"/>
                  </a:cubicBezTo>
                  <a:cubicBezTo>
                    <a:pt x="370" y="5458"/>
                    <a:pt x="5778" y="50"/>
                    <a:pt x="12448" y="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8" name="Полилиния 827">
              <a:extLst>
                <a:ext uri="{FF2B5EF4-FFF2-40B4-BE49-F238E27FC236}">
                  <a16:creationId xmlns:a16="http://schemas.microsoft.com/office/drawing/2014/main" id="{51D68015-CF7E-2EA7-FC9A-78C8E81EF339}"/>
                </a:ext>
              </a:extLst>
            </p:cNvPr>
            <p:cNvSpPr/>
            <p:nvPr/>
          </p:nvSpPr>
          <p:spPr>
            <a:xfrm>
              <a:off x="6341724" y="9100409"/>
              <a:ext cx="26167" cy="26167"/>
            </a:xfrm>
            <a:custGeom>
              <a:avLst/>
              <a:gdLst>
                <a:gd name="connsiteX0" fmla="*/ 12488 w 24156"/>
                <a:gd name="connsiteY0" fmla="*/ 50 h 24156"/>
                <a:gd name="connsiteX1" fmla="*/ 24566 w 24156"/>
                <a:gd name="connsiteY1" fmla="*/ 12128 h 24156"/>
                <a:gd name="connsiteX2" fmla="*/ 12488 w 24156"/>
                <a:gd name="connsiteY2" fmla="*/ 24206 h 24156"/>
                <a:gd name="connsiteX3" fmla="*/ 410 w 24156"/>
                <a:gd name="connsiteY3" fmla="*/ 12128 h 24156"/>
                <a:gd name="connsiteX4" fmla="*/ 12488 w 24156"/>
                <a:gd name="connsiteY4" fmla="*/ 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488" y="50"/>
                  </a:moveTo>
                  <a:cubicBezTo>
                    <a:pt x="19159" y="50"/>
                    <a:pt x="24566" y="5458"/>
                    <a:pt x="24566" y="12128"/>
                  </a:cubicBezTo>
                  <a:cubicBezTo>
                    <a:pt x="24566" y="18799"/>
                    <a:pt x="19159" y="24206"/>
                    <a:pt x="12488" y="24206"/>
                  </a:cubicBezTo>
                  <a:cubicBezTo>
                    <a:pt x="5818" y="24206"/>
                    <a:pt x="410" y="18799"/>
                    <a:pt x="410" y="12128"/>
                  </a:cubicBezTo>
                  <a:cubicBezTo>
                    <a:pt x="410" y="5458"/>
                    <a:pt x="5818" y="50"/>
                    <a:pt x="12488" y="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9" name="Полилиния 828">
              <a:extLst>
                <a:ext uri="{FF2B5EF4-FFF2-40B4-BE49-F238E27FC236}">
                  <a16:creationId xmlns:a16="http://schemas.microsoft.com/office/drawing/2014/main" id="{6E71C6B2-6E7A-AE39-ACFF-A8ECB1EC0F92}"/>
                </a:ext>
              </a:extLst>
            </p:cNvPr>
            <p:cNvSpPr/>
            <p:nvPr/>
          </p:nvSpPr>
          <p:spPr>
            <a:xfrm>
              <a:off x="6367891" y="9100409"/>
              <a:ext cx="26167" cy="26167"/>
            </a:xfrm>
            <a:custGeom>
              <a:avLst/>
              <a:gdLst>
                <a:gd name="connsiteX0" fmla="*/ 12528 w 24156"/>
                <a:gd name="connsiteY0" fmla="*/ 50 h 24156"/>
                <a:gd name="connsiteX1" fmla="*/ 24606 w 24156"/>
                <a:gd name="connsiteY1" fmla="*/ 12128 h 24156"/>
                <a:gd name="connsiteX2" fmla="*/ 12528 w 24156"/>
                <a:gd name="connsiteY2" fmla="*/ 24206 h 24156"/>
                <a:gd name="connsiteX3" fmla="*/ 450 w 24156"/>
                <a:gd name="connsiteY3" fmla="*/ 12128 h 24156"/>
                <a:gd name="connsiteX4" fmla="*/ 12528 w 24156"/>
                <a:gd name="connsiteY4" fmla="*/ 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528" y="50"/>
                  </a:moveTo>
                  <a:cubicBezTo>
                    <a:pt x="19199" y="50"/>
                    <a:pt x="24606" y="5458"/>
                    <a:pt x="24606" y="12128"/>
                  </a:cubicBezTo>
                  <a:cubicBezTo>
                    <a:pt x="24606" y="18799"/>
                    <a:pt x="19199" y="24206"/>
                    <a:pt x="12528" y="24206"/>
                  </a:cubicBezTo>
                  <a:cubicBezTo>
                    <a:pt x="5858" y="24206"/>
                    <a:pt x="450" y="18799"/>
                    <a:pt x="450" y="12128"/>
                  </a:cubicBezTo>
                  <a:cubicBezTo>
                    <a:pt x="450" y="5458"/>
                    <a:pt x="5858" y="50"/>
                    <a:pt x="12528" y="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0" name="Полилиния 829">
              <a:extLst>
                <a:ext uri="{FF2B5EF4-FFF2-40B4-BE49-F238E27FC236}">
                  <a16:creationId xmlns:a16="http://schemas.microsoft.com/office/drawing/2014/main" id="{42FDF1E8-ADBE-5023-4DCA-DE4D59518462}"/>
                </a:ext>
              </a:extLst>
            </p:cNvPr>
            <p:cNvSpPr/>
            <p:nvPr/>
          </p:nvSpPr>
          <p:spPr>
            <a:xfrm>
              <a:off x="6394058" y="9100409"/>
              <a:ext cx="26167" cy="26167"/>
            </a:xfrm>
            <a:custGeom>
              <a:avLst/>
              <a:gdLst>
                <a:gd name="connsiteX0" fmla="*/ 12568 w 24156"/>
                <a:gd name="connsiteY0" fmla="*/ 50 h 24156"/>
                <a:gd name="connsiteX1" fmla="*/ 24646 w 24156"/>
                <a:gd name="connsiteY1" fmla="*/ 12128 h 24156"/>
                <a:gd name="connsiteX2" fmla="*/ 12568 w 24156"/>
                <a:gd name="connsiteY2" fmla="*/ 24206 h 24156"/>
                <a:gd name="connsiteX3" fmla="*/ 490 w 24156"/>
                <a:gd name="connsiteY3" fmla="*/ 12128 h 24156"/>
                <a:gd name="connsiteX4" fmla="*/ 12568 w 24156"/>
                <a:gd name="connsiteY4" fmla="*/ 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568" y="50"/>
                  </a:moveTo>
                  <a:cubicBezTo>
                    <a:pt x="19239" y="50"/>
                    <a:pt x="24646" y="5458"/>
                    <a:pt x="24646" y="12128"/>
                  </a:cubicBezTo>
                  <a:cubicBezTo>
                    <a:pt x="24646" y="18799"/>
                    <a:pt x="19239" y="24206"/>
                    <a:pt x="12568" y="24206"/>
                  </a:cubicBezTo>
                  <a:cubicBezTo>
                    <a:pt x="5898" y="24206"/>
                    <a:pt x="490" y="18799"/>
                    <a:pt x="490" y="12128"/>
                  </a:cubicBezTo>
                  <a:cubicBezTo>
                    <a:pt x="490" y="5458"/>
                    <a:pt x="5898" y="50"/>
                    <a:pt x="12568" y="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1" name="Полилиния 830">
              <a:extLst>
                <a:ext uri="{FF2B5EF4-FFF2-40B4-BE49-F238E27FC236}">
                  <a16:creationId xmlns:a16="http://schemas.microsoft.com/office/drawing/2014/main" id="{D3EF5A2A-A47C-EBC0-47DF-23203247C255}"/>
                </a:ext>
              </a:extLst>
            </p:cNvPr>
            <p:cNvSpPr/>
            <p:nvPr/>
          </p:nvSpPr>
          <p:spPr>
            <a:xfrm>
              <a:off x="6184722" y="9126576"/>
              <a:ext cx="26167" cy="26167"/>
            </a:xfrm>
            <a:custGeom>
              <a:avLst/>
              <a:gdLst>
                <a:gd name="connsiteX0" fmla="*/ 12248 w 24156"/>
                <a:gd name="connsiteY0" fmla="*/ 90 h 24156"/>
                <a:gd name="connsiteX1" fmla="*/ 24326 w 24156"/>
                <a:gd name="connsiteY1" fmla="*/ 12168 h 24156"/>
                <a:gd name="connsiteX2" fmla="*/ 12248 w 24156"/>
                <a:gd name="connsiteY2" fmla="*/ 24246 h 24156"/>
                <a:gd name="connsiteX3" fmla="*/ 170 w 24156"/>
                <a:gd name="connsiteY3" fmla="*/ 12168 h 24156"/>
                <a:gd name="connsiteX4" fmla="*/ 12248 w 24156"/>
                <a:gd name="connsiteY4" fmla="*/ 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248" y="90"/>
                  </a:moveTo>
                  <a:cubicBezTo>
                    <a:pt x="18919" y="90"/>
                    <a:pt x="24326" y="5498"/>
                    <a:pt x="24326" y="12168"/>
                  </a:cubicBezTo>
                  <a:cubicBezTo>
                    <a:pt x="24326" y="18839"/>
                    <a:pt x="18919" y="24246"/>
                    <a:pt x="12248" y="24246"/>
                  </a:cubicBezTo>
                  <a:cubicBezTo>
                    <a:pt x="5578" y="24246"/>
                    <a:pt x="170" y="18839"/>
                    <a:pt x="170" y="12168"/>
                  </a:cubicBezTo>
                  <a:cubicBezTo>
                    <a:pt x="170" y="5498"/>
                    <a:pt x="5578" y="90"/>
                    <a:pt x="12248" y="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2" name="Полилиния 831">
              <a:extLst>
                <a:ext uri="{FF2B5EF4-FFF2-40B4-BE49-F238E27FC236}">
                  <a16:creationId xmlns:a16="http://schemas.microsoft.com/office/drawing/2014/main" id="{86C07169-44C1-2C74-5648-B093A061D613}"/>
                </a:ext>
              </a:extLst>
            </p:cNvPr>
            <p:cNvSpPr/>
            <p:nvPr/>
          </p:nvSpPr>
          <p:spPr>
            <a:xfrm>
              <a:off x="6237056" y="9126576"/>
              <a:ext cx="26167" cy="26167"/>
            </a:xfrm>
            <a:custGeom>
              <a:avLst/>
              <a:gdLst>
                <a:gd name="connsiteX0" fmla="*/ 12328 w 24156"/>
                <a:gd name="connsiteY0" fmla="*/ 90 h 24156"/>
                <a:gd name="connsiteX1" fmla="*/ 24406 w 24156"/>
                <a:gd name="connsiteY1" fmla="*/ 12168 h 24156"/>
                <a:gd name="connsiteX2" fmla="*/ 12328 w 24156"/>
                <a:gd name="connsiteY2" fmla="*/ 24246 h 24156"/>
                <a:gd name="connsiteX3" fmla="*/ 250 w 24156"/>
                <a:gd name="connsiteY3" fmla="*/ 12168 h 24156"/>
                <a:gd name="connsiteX4" fmla="*/ 12328 w 24156"/>
                <a:gd name="connsiteY4" fmla="*/ 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328" y="90"/>
                  </a:moveTo>
                  <a:cubicBezTo>
                    <a:pt x="18999" y="90"/>
                    <a:pt x="24406" y="5498"/>
                    <a:pt x="24406" y="12168"/>
                  </a:cubicBezTo>
                  <a:cubicBezTo>
                    <a:pt x="24406" y="18839"/>
                    <a:pt x="18999" y="24246"/>
                    <a:pt x="12328" y="24246"/>
                  </a:cubicBezTo>
                  <a:cubicBezTo>
                    <a:pt x="5658" y="24246"/>
                    <a:pt x="250" y="18839"/>
                    <a:pt x="250" y="12168"/>
                  </a:cubicBezTo>
                  <a:cubicBezTo>
                    <a:pt x="250" y="5498"/>
                    <a:pt x="5658" y="90"/>
                    <a:pt x="12328" y="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3" name="Полилиния 832">
              <a:extLst>
                <a:ext uri="{FF2B5EF4-FFF2-40B4-BE49-F238E27FC236}">
                  <a16:creationId xmlns:a16="http://schemas.microsoft.com/office/drawing/2014/main" id="{715A0712-0BCA-C551-912F-D98626C74277}"/>
                </a:ext>
              </a:extLst>
            </p:cNvPr>
            <p:cNvSpPr/>
            <p:nvPr/>
          </p:nvSpPr>
          <p:spPr>
            <a:xfrm>
              <a:off x="6289390" y="9126576"/>
              <a:ext cx="26167" cy="26167"/>
            </a:xfrm>
            <a:custGeom>
              <a:avLst/>
              <a:gdLst>
                <a:gd name="connsiteX0" fmla="*/ 12408 w 24156"/>
                <a:gd name="connsiteY0" fmla="*/ 90 h 24156"/>
                <a:gd name="connsiteX1" fmla="*/ 24486 w 24156"/>
                <a:gd name="connsiteY1" fmla="*/ 12168 h 24156"/>
                <a:gd name="connsiteX2" fmla="*/ 12408 w 24156"/>
                <a:gd name="connsiteY2" fmla="*/ 24246 h 24156"/>
                <a:gd name="connsiteX3" fmla="*/ 330 w 24156"/>
                <a:gd name="connsiteY3" fmla="*/ 12168 h 24156"/>
                <a:gd name="connsiteX4" fmla="*/ 12408 w 24156"/>
                <a:gd name="connsiteY4" fmla="*/ 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408" y="90"/>
                  </a:moveTo>
                  <a:cubicBezTo>
                    <a:pt x="19079" y="90"/>
                    <a:pt x="24486" y="5498"/>
                    <a:pt x="24486" y="12168"/>
                  </a:cubicBezTo>
                  <a:cubicBezTo>
                    <a:pt x="24486" y="18839"/>
                    <a:pt x="19079" y="24246"/>
                    <a:pt x="12408" y="24246"/>
                  </a:cubicBezTo>
                  <a:cubicBezTo>
                    <a:pt x="5738" y="24246"/>
                    <a:pt x="330" y="18839"/>
                    <a:pt x="330" y="12168"/>
                  </a:cubicBezTo>
                  <a:cubicBezTo>
                    <a:pt x="330" y="5498"/>
                    <a:pt x="5738" y="90"/>
                    <a:pt x="12408" y="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4" name="Полилиния 833">
              <a:extLst>
                <a:ext uri="{FF2B5EF4-FFF2-40B4-BE49-F238E27FC236}">
                  <a16:creationId xmlns:a16="http://schemas.microsoft.com/office/drawing/2014/main" id="{8285B4F3-114C-8CB1-149C-B5C009A2C8F2}"/>
                </a:ext>
              </a:extLst>
            </p:cNvPr>
            <p:cNvSpPr/>
            <p:nvPr/>
          </p:nvSpPr>
          <p:spPr>
            <a:xfrm>
              <a:off x="6341724" y="9126576"/>
              <a:ext cx="26167" cy="26167"/>
            </a:xfrm>
            <a:custGeom>
              <a:avLst/>
              <a:gdLst>
                <a:gd name="connsiteX0" fmla="*/ 12488 w 24156"/>
                <a:gd name="connsiteY0" fmla="*/ 90 h 24156"/>
                <a:gd name="connsiteX1" fmla="*/ 24566 w 24156"/>
                <a:gd name="connsiteY1" fmla="*/ 12168 h 24156"/>
                <a:gd name="connsiteX2" fmla="*/ 12488 w 24156"/>
                <a:gd name="connsiteY2" fmla="*/ 24246 h 24156"/>
                <a:gd name="connsiteX3" fmla="*/ 410 w 24156"/>
                <a:gd name="connsiteY3" fmla="*/ 12168 h 24156"/>
                <a:gd name="connsiteX4" fmla="*/ 12488 w 24156"/>
                <a:gd name="connsiteY4" fmla="*/ 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488" y="90"/>
                  </a:moveTo>
                  <a:cubicBezTo>
                    <a:pt x="19159" y="90"/>
                    <a:pt x="24566" y="5498"/>
                    <a:pt x="24566" y="12168"/>
                  </a:cubicBezTo>
                  <a:cubicBezTo>
                    <a:pt x="24566" y="18839"/>
                    <a:pt x="19159" y="24246"/>
                    <a:pt x="12488" y="24246"/>
                  </a:cubicBezTo>
                  <a:cubicBezTo>
                    <a:pt x="5818" y="24246"/>
                    <a:pt x="410" y="18839"/>
                    <a:pt x="410" y="12168"/>
                  </a:cubicBezTo>
                  <a:cubicBezTo>
                    <a:pt x="410" y="5498"/>
                    <a:pt x="5818" y="90"/>
                    <a:pt x="12488" y="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5" name="Полилиния 834">
              <a:extLst>
                <a:ext uri="{FF2B5EF4-FFF2-40B4-BE49-F238E27FC236}">
                  <a16:creationId xmlns:a16="http://schemas.microsoft.com/office/drawing/2014/main" id="{F4FC88A4-903F-76C5-2C5E-9CA6298BA284}"/>
                </a:ext>
              </a:extLst>
            </p:cNvPr>
            <p:cNvSpPr/>
            <p:nvPr/>
          </p:nvSpPr>
          <p:spPr>
            <a:xfrm>
              <a:off x="6394058" y="9126576"/>
              <a:ext cx="26167" cy="26167"/>
            </a:xfrm>
            <a:custGeom>
              <a:avLst/>
              <a:gdLst>
                <a:gd name="connsiteX0" fmla="*/ 12568 w 24156"/>
                <a:gd name="connsiteY0" fmla="*/ 90 h 24156"/>
                <a:gd name="connsiteX1" fmla="*/ 24646 w 24156"/>
                <a:gd name="connsiteY1" fmla="*/ 12168 h 24156"/>
                <a:gd name="connsiteX2" fmla="*/ 12568 w 24156"/>
                <a:gd name="connsiteY2" fmla="*/ 24246 h 24156"/>
                <a:gd name="connsiteX3" fmla="*/ 490 w 24156"/>
                <a:gd name="connsiteY3" fmla="*/ 12168 h 24156"/>
                <a:gd name="connsiteX4" fmla="*/ 12568 w 24156"/>
                <a:gd name="connsiteY4" fmla="*/ 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568" y="90"/>
                  </a:moveTo>
                  <a:cubicBezTo>
                    <a:pt x="19239" y="90"/>
                    <a:pt x="24646" y="5498"/>
                    <a:pt x="24646" y="12168"/>
                  </a:cubicBezTo>
                  <a:cubicBezTo>
                    <a:pt x="24646" y="18839"/>
                    <a:pt x="19239" y="24246"/>
                    <a:pt x="12568" y="24246"/>
                  </a:cubicBezTo>
                  <a:cubicBezTo>
                    <a:pt x="5898" y="24246"/>
                    <a:pt x="490" y="18839"/>
                    <a:pt x="490" y="12168"/>
                  </a:cubicBezTo>
                  <a:cubicBezTo>
                    <a:pt x="490" y="5498"/>
                    <a:pt x="5898" y="90"/>
                    <a:pt x="12568" y="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6" name="Полилиния 835">
              <a:extLst>
                <a:ext uri="{FF2B5EF4-FFF2-40B4-BE49-F238E27FC236}">
                  <a16:creationId xmlns:a16="http://schemas.microsoft.com/office/drawing/2014/main" id="{DD955284-7ADE-F5B0-90DA-133751956ED1}"/>
                </a:ext>
              </a:extLst>
            </p:cNvPr>
            <p:cNvSpPr/>
            <p:nvPr/>
          </p:nvSpPr>
          <p:spPr>
            <a:xfrm>
              <a:off x="6184722" y="9152743"/>
              <a:ext cx="26167" cy="26167"/>
            </a:xfrm>
            <a:custGeom>
              <a:avLst/>
              <a:gdLst>
                <a:gd name="connsiteX0" fmla="*/ 12248 w 24156"/>
                <a:gd name="connsiteY0" fmla="*/ 130 h 24156"/>
                <a:gd name="connsiteX1" fmla="*/ 24326 w 24156"/>
                <a:gd name="connsiteY1" fmla="*/ 12208 h 24156"/>
                <a:gd name="connsiteX2" fmla="*/ 12248 w 24156"/>
                <a:gd name="connsiteY2" fmla="*/ 24286 h 24156"/>
                <a:gd name="connsiteX3" fmla="*/ 170 w 24156"/>
                <a:gd name="connsiteY3" fmla="*/ 12208 h 24156"/>
                <a:gd name="connsiteX4" fmla="*/ 12248 w 24156"/>
                <a:gd name="connsiteY4" fmla="*/ 1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248" y="130"/>
                  </a:moveTo>
                  <a:cubicBezTo>
                    <a:pt x="18919" y="130"/>
                    <a:pt x="24326" y="5538"/>
                    <a:pt x="24326" y="12208"/>
                  </a:cubicBezTo>
                  <a:cubicBezTo>
                    <a:pt x="24326" y="18879"/>
                    <a:pt x="18919" y="24286"/>
                    <a:pt x="12248" y="24286"/>
                  </a:cubicBezTo>
                  <a:cubicBezTo>
                    <a:pt x="5578" y="24286"/>
                    <a:pt x="170" y="18879"/>
                    <a:pt x="170" y="12208"/>
                  </a:cubicBezTo>
                  <a:cubicBezTo>
                    <a:pt x="170" y="5538"/>
                    <a:pt x="5578" y="130"/>
                    <a:pt x="12248" y="1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7" name="Полилиния 836">
              <a:extLst>
                <a:ext uri="{FF2B5EF4-FFF2-40B4-BE49-F238E27FC236}">
                  <a16:creationId xmlns:a16="http://schemas.microsoft.com/office/drawing/2014/main" id="{A932D7E2-9E2E-DEF9-C7BF-FEC23DA78E11}"/>
                </a:ext>
              </a:extLst>
            </p:cNvPr>
            <p:cNvSpPr/>
            <p:nvPr/>
          </p:nvSpPr>
          <p:spPr>
            <a:xfrm>
              <a:off x="6210889" y="9152743"/>
              <a:ext cx="26167" cy="26167"/>
            </a:xfrm>
            <a:custGeom>
              <a:avLst/>
              <a:gdLst>
                <a:gd name="connsiteX0" fmla="*/ 12288 w 24156"/>
                <a:gd name="connsiteY0" fmla="*/ 130 h 24156"/>
                <a:gd name="connsiteX1" fmla="*/ 24366 w 24156"/>
                <a:gd name="connsiteY1" fmla="*/ 12208 h 24156"/>
                <a:gd name="connsiteX2" fmla="*/ 12288 w 24156"/>
                <a:gd name="connsiteY2" fmla="*/ 24286 h 24156"/>
                <a:gd name="connsiteX3" fmla="*/ 210 w 24156"/>
                <a:gd name="connsiteY3" fmla="*/ 12208 h 24156"/>
                <a:gd name="connsiteX4" fmla="*/ 12288 w 24156"/>
                <a:gd name="connsiteY4" fmla="*/ 1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288" y="130"/>
                  </a:moveTo>
                  <a:cubicBezTo>
                    <a:pt x="18959" y="130"/>
                    <a:pt x="24366" y="5538"/>
                    <a:pt x="24366" y="12208"/>
                  </a:cubicBezTo>
                  <a:cubicBezTo>
                    <a:pt x="24366" y="18879"/>
                    <a:pt x="18959" y="24286"/>
                    <a:pt x="12288" y="24286"/>
                  </a:cubicBezTo>
                  <a:cubicBezTo>
                    <a:pt x="5618" y="24286"/>
                    <a:pt x="210" y="18879"/>
                    <a:pt x="210" y="12208"/>
                  </a:cubicBezTo>
                  <a:cubicBezTo>
                    <a:pt x="210" y="5538"/>
                    <a:pt x="5618" y="130"/>
                    <a:pt x="12288" y="1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8" name="Полилиния 837">
              <a:extLst>
                <a:ext uri="{FF2B5EF4-FFF2-40B4-BE49-F238E27FC236}">
                  <a16:creationId xmlns:a16="http://schemas.microsoft.com/office/drawing/2014/main" id="{9ACE1891-FF76-7C99-20B9-89F849E76972}"/>
                </a:ext>
              </a:extLst>
            </p:cNvPr>
            <p:cNvSpPr/>
            <p:nvPr/>
          </p:nvSpPr>
          <p:spPr>
            <a:xfrm>
              <a:off x="6263223" y="9152743"/>
              <a:ext cx="26167" cy="26167"/>
            </a:xfrm>
            <a:custGeom>
              <a:avLst/>
              <a:gdLst>
                <a:gd name="connsiteX0" fmla="*/ 12368 w 24156"/>
                <a:gd name="connsiteY0" fmla="*/ 130 h 24156"/>
                <a:gd name="connsiteX1" fmla="*/ 24446 w 24156"/>
                <a:gd name="connsiteY1" fmla="*/ 12208 h 24156"/>
                <a:gd name="connsiteX2" fmla="*/ 12368 w 24156"/>
                <a:gd name="connsiteY2" fmla="*/ 24286 h 24156"/>
                <a:gd name="connsiteX3" fmla="*/ 290 w 24156"/>
                <a:gd name="connsiteY3" fmla="*/ 12208 h 24156"/>
                <a:gd name="connsiteX4" fmla="*/ 12368 w 24156"/>
                <a:gd name="connsiteY4" fmla="*/ 1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368" y="130"/>
                  </a:moveTo>
                  <a:cubicBezTo>
                    <a:pt x="19039" y="130"/>
                    <a:pt x="24446" y="5538"/>
                    <a:pt x="24446" y="12208"/>
                  </a:cubicBezTo>
                  <a:cubicBezTo>
                    <a:pt x="24446" y="18879"/>
                    <a:pt x="19039" y="24286"/>
                    <a:pt x="12368" y="24286"/>
                  </a:cubicBezTo>
                  <a:cubicBezTo>
                    <a:pt x="5698" y="24286"/>
                    <a:pt x="290" y="18879"/>
                    <a:pt x="290" y="12208"/>
                  </a:cubicBezTo>
                  <a:cubicBezTo>
                    <a:pt x="290" y="5538"/>
                    <a:pt x="5698" y="130"/>
                    <a:pt x="12368" y="1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9" name="Полилиния 838">
              <a:extLst>
                <a:ext uri="{FF2B5EF4-FFF2-40B4-BE49-F238E27FC236}">
                  <a16:creationId xmlns:a16="http://schemas.microsoft.com/office/drawing/2014/main" id="{926B7D9B-FBEB-A2AF-BBBC-B97EFFC30536}"/>
                </a:ext>
              </a:extLst>
            </p:cNvPr>
            <p:cNvSpPr/>
            <p:nvPr/>
          </p:nvSpPr>
          <p:spPr>
            <a:xfrm>
              <a:off x="6289390" y="9152743"/>
              <a:ext cx="26167" cy="26167"/>
            </a:xfrm>
            <a:custGeom>
              <a:avLst/>
              <a:gdLst>
                <a:gd name="connsiteX0" fmla="*/ 12408 w 24156"/>
                <a:gd name="connsiteY0" fmla="*/ 130 h 24156"/>
                <a:gd name="connsiteX1" fmla="*/ 24486 w 24156"/>
                <a:gd name="connsiteY1" fmla="*/ 12208 h 24156"/>
                <a:gd name="connsiteX2" fmla="*/ 12408 w 24156"/>
                <a:gd name="connsiteY2" fmla="*/ 24286 h 24156"/>
                <a:gd name="connsiteX3" fmla="*/ 330 w 24156"/>
                <a:gd name="connsiteY3" fmla="*/ 12208 h 24156"/>
                <a:gd name="connsiteX4" fmla="*/ 12408 w 24156"/>
                <a:gd name="connsiteY4" fmla="*/ 1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408" y="130"/>
                  </a:moveTo>
                  <a:cubicBezTo>
                    <a:pt x="19079" y="130"/>
                    <a:pt x="24486" y="5538"/>
                    <a:pt x="24486" y="12208"/>
                  </a:cubicBezTo>
                  <a:cubicBezTo>
                    <a:pt x="24486" y="18879"/>
                    <a:pt x="19079" y="24286"/>
                    <a:pt x="12408" y="24286"/>
                  </a:cubicBezTo>
                  <a:cubicBezTo>
                    <a:pt x="5738" y="24286"/>
                    <a:pt x="330" y="18879"/>
                    <a:pt x="330" y="12208"/>
                  </a:cubicBezTo>
                  <a:cubicBezTo>
                    <a:pt x="330" y="5538"/>
                    <a:pt x="5738" y="130"/>
                    <a:pt x="12408" y="1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0" name="Полилиния 839">
              <a:extLst>
                <a:ext uri="{FF2B5EF4-FFF2-40B4-BE49-F238E27FC236}">
                  <a16:creationId xmlns:a16="http://schemas.microsoft.com/office/drawing/2014/main" id="{6FF62B18-5421-E941-F199-E45FC352D6FB}"/>
                </a:ext>
              </a:extLst>
            </p:cNvPr>
            <p:cNvSpPr/>
            <p:nvPr/>
          </p:nvSpPr>
          <p:spPr>
            <a:xfrm>
              <a:off x="6394058" y="9152743"/>
              <a:ext cx="26167" cy="26167"/>
            </a:xfrm>
            <a:custGeom>
              <a:avLst/>
              <a:gdLst>
                <a:gd name="connsiteX0" fmla="*/ 12568 w 24156"/>
                <a:gd name="connsiteY0" fmla="*/ 130 h 24156"/>
                <a:gd name="connsiteX1" fmla="*/ 24646 w 24156"/>
                <a:gd name="connsiteY1" fmla="*/ 12208 h 24156"/>
                <a:gd name="connsiteX2" fmla="*/ 12568 w 24156"/>
                <a:gd name="connsiteY2" fmla="*/ 24286 h 24156"/>
                <a:gd name="connsiteX3" fmla="*/ 490 w 24156"/>
                <a:gd name="connsiteY3" fmla="*/ 12208 h 24156"/>
                <a:gd name="connsiteX4" fmla="*/ 12568 w 24156"/>
                <a:gd name="connsiteY4" fmla="*/ 1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568" y="130"/>
                  </a:moveTo>
                  <a:cubicBezTo>
                    <a:pt x="19239" y="130"/>
                    <a:pt x="24646" y="5538"/>
                    <a:pt x="24646" y="12208"/>
                  </a:cubicBezTo>
                  <a:cubicBezTo>
                    <a:pt x="24646" y="18879"/>
                    <a:pt x="19239" y="24286"/>
                    <a:pt x="12568" y="24286"/>
                  </a:cubicBezTo>
                  <a:cubicBezTo>
                    <a:pt x="5898" y="24286"/>
                    <a:pt x="490" y="18879"/>
                    <a:pt x="490" y="12208"/>
                  </a:cubicBezTo>
                  <a:cubicBezTo>
                    <a:pt x="490" y="5538"/>
                    <a:pt x="5898" y="130"/>
                    <a:pt x="12568" y="1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1" name="Полилиния 840">
              <a:extLst>
                <a:ext uri="{FF2B5EF4-FFF2-40B4-BE49-F238E27FC236}">
                  <a16:creationId xmlns:a16="http://schemas.microsoft.com/office/drawing/2014/main" id="{A3C523C1-9B54-0AB3-53B6-99C77BEB85A7}"/>
                </a:ext>
              </a:extLst>
            </p:cNvPr>
            <p:cNvSpPr/>
            <p:nvPr/>
          </p:nvSpPr>
          <p:spPr>
            <a:xfrm>
              <a:off x="5975384" y="9178911"/>
              <a:ext cx="26167" cy="26167"/>
            </a:xfrm>
            <a:custGeom>
              <a:avLst/>
              <a:gdLst>
                <a:gd name="connsiteX0" fmla="*/ 11928 w 24156"/>
                <a:gd name="connsiteY0" fmla="*/ 170 h 24156"/>
                <a:gd name="connsiteX1" fmla="*/ 24006 w 24156"/>
                <a:gd name="connsiteY1" fmla="*/ 12248 h 24156"/>
                <a:gd name="connsiteX2" fmla="*/ 11928 w 24156"/>
                <a:gd name="connsiteY2" fmla="*/ 24326 h 24156"/>
                <a:gd name="connsiteX3" fmla="*/ -150 w 24156"/>
                <a:gd name="connsiteY3" fmla="*/ 12248 h 24156"/>
                <a:gd name="connsiteX4" fmla="*/ 11928 w 24156"/>
                <a:gd name="connsiteY4" fmla="*/ 1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1928" y="170"/>
                  </a:moveTo>
                  <a:cubicBezTo>
                    <a:pt x="18599" y="170"/>
                    <a:pt x="24006" y="5578"/>
                    <a:pt x="24006" y="12248"/>
                  </a:cubicBezTo>
                  <a:cubicBezTo>
                    <a:pt x="24006" y="18919"/>
                    <a:pt x="18599" y="24326"/>
                    <a:pt x="11928" y="24326"/>
                  </a:cubicBezTo>
                  <a:cubicBezTo>
                    <a:pt x="5258" y="24326"/>
                    <a:pt x="-150" y="18919"/>
                    <a:pt x="-150" y="12248"/>
                  </a:cubicBezTo>
                  <a:cubicBezTo>
                    <a:pt x="-150" y="5578"/>
                    <a:pt x="5258" y="170"/>
                    <a:pt x="11928" y="1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2" name="Полилиния 841">
              <a:extLst>
                <a:ext uri="{FF2B5EF4-FFF2-40B4-BE49-F238E27FC236}">
                  <a16:creationId xmlns:a16="http://schemas.microsoft.com/office/drawing/2014/main" id="{38D777E6-61A1-AD7D-3108-092DD5B1BB4E}"/>
                </a:ext>
              </a:extLst>
            </p:cNvPr>
            <p:cNvSpPr/>
            <p:nvPr/>
          </p:nvSpPr>
          <p:spPr>
            <a:xfrm>
              <a:off x="6027718" y="9178911"/>
              <a:ext cx="26167" cy="26167"/>
            </a:xfrm>
            <a:custGeom>
              <a:avLst/>
              <a:gdLst>
                <a:gd name="connsiteX0" fmla="*/ 12008 w 24156"/>
                <a:gd name="connsiteY0" fmla="*/ 170 h 24156"/>
                <a:gd name="connsiteX1" fmla="*/ 24086 w 24156"/>
                <a:gd name="connsiteY1" fmla="*/ 12248 h 24156"/>
                <a:gd name="connsiteX2" fmla="*/ 12008 w 24156"/>
                <a:gd name="connsiteY2" fmla="*/ 24326 h 24156"/>
                <a:gd name="connsiteX3" fmla="*/ -70 w 24156"/>
                <a:gd name="connsiteY3" fmla="*/ 12248 h 24156"/>
                <a:gd name="connsiteX4" fmla="*/ 12008 w 24156"/>
                <a:gd name="connsiteY4" fmla="*/ 1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008" y="170"/>
                  </a:moveTo>
                  <a:cubicBezTo>
                    <a:pt x="18679" y="170"/>
                    <a:pt x="24086" y="5578"/>
                    <a:pt x="24086" y="12248"/>
                  </a:cubicBezTo>
                  <a:cubicBezTo>
                    <a:pt x="24086" y="18919"/>
                    <a:pt x="18679" y="24326"/>
                    <a:pt x="12008" y="24326"/>
                  </a:cubicBezTo>
                  <a:cubicBezTo>
                    <a:pt x="5338" y="24326"/>
                    <a:pt x="-70" y="18919"/>
                    <a:pt x="-70" y="12248"/>
                  </a:cubicBezTo>
                  <a:cubicBezTo>
                    <a:pt x="-70" y="5578"/>
                    <a:pt x="5338" y="170"/>
                    <a:pt x="12008" y="1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3" name="Полилиния 842">
              <a:extLst>
                <a:ext uri="{FF2B5EF4-FFF2-40B4-BE49-F238E27FC236}">
                  <a16:creationId xmlns:a16="http://schemas.microsoft.com/office/drawing/2014/main" id="{5F527DB5-3C11-1153-43C6-CB1C5543038B}"/>
                </a:ext>
              </a:extLst>
            </p:cNvPr>
            <p:cNvSpPr/>
            <p:nvPr/>
          </p:nvSpPr>
          <p:spPr>
            <a:xfrm>
              <a:off x="6053885" y="9178911"/>
              <a:ext cx="26167" cy="26167"/>
            </a:xfrm>
            <a:custGeom>
              <a:avLst/>
              <a:gdLst>
                <a:gd name="connsiteX0" fmla="*/ 12048 w 24156"/>
                <a:gd name="connsiteY0" fmla="*/ 170 h 24156"/>
                <a:gd name="connsiteX1" fmla="*/ 24126 w 24156"/>
                <a:gd name="connsiteY1" fmla="*/ 12248 h 24156"/>
                <a:gd name="connsiteX2" fmla="*/ 12048 w 24156"/>
                <a:gd name="connsiteY2" fmla="*/ 24326 h 24156"/>
                <a:gd name="connsiteX3" fmla="*/ -30 w 24156"/>
                <a:gd name="connsiteY3" fmla="*/ 12248 h 24156"/>
                <a:gd name="connsiteX4" fmla="*/ 12048 w 24156"/>
                <a:gd name="connsiteY4" fmla="*/ 1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048" y="170"/>
                  </a:moveTo>
                  <a:cubicBezTo>
                    <a:pt x="18719" y="170"/>
                    <a:pt x="24126" y="5578"/>
                    <a:pt x="24126" y="12248"/>
                  </a:cubicBezTo>
                  <a:cubicBezTo>
                    <a:pt x="24126" y="18919"/>
                    <a:pt x="18719" y="24326"/>
                    <a:pt x="12048" y="24326"/>
                  </a:cubicBezTo>
                  <a:cubicBezTo>
                    <a:pt x="5378" y="24326"/>
                    <a:pt x="-30" y="18919"/>
                    <a:pt x="-30" y="12248"/>
                  </a:cubicBezTo>
                  <a:cubicBezTo>
                    <a:pt x="-30" y="5578"/>
                    <a:pt x="5378" y="170"/>
                    <a:pt x="12048" y="1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4" name="Полилиния 843">
              <a:extLst>
                <a:ext uri="{FF2B5EF4-FFF2-40B4-BE49-F238E27FC236}">
                  <a16:creationId xmlns:a16="http://schemas.microsoft.com/office/drawing/2014/main" id="{246DEBE4-AA08-6B65-3378-CA34890BE8DA}"/>
                </a:ext>
              </a:extLst>
            </p:cNvPr>
            <p:cNvSpPr/>
            <p:nvPr/>
          </p:nvSpPr>
          <p:spPr>
            <a:xfrm>
              <a:off x="6080052" y="9178911"/>
              <a:ext cx="26167" cy="26167"/>
            </a:xfrm>
            <a:custGeom>
              <a:avLst/>
              <a:gdLst>
                <a:gd name="connsiteX0" fmla="*/ 12088 w 24156"/>
                <a:gd name="connsiteY0" fmla="*/ 170 h 24156"/>
                <a:gd name="connsiteX1" fmla="*/ 24166 w 24156"/>
                <a:gd name="connsiteY1" fmla="*/ 12248 h 24156"/>
                <a:gd name="connsiteX2" fmla="*/ 12088 w 24156"/>
                <a:gd name="connsiteY2" fmla="*/ 24326 h 24156"/>
                <a:gd name="connsiteX3" fmla="*/ 10 w 24156"/>
                <a:gd name="connsiteY3" fmla="*/ 12248 h 24156"/>
                <a:gd name="connsiteX4" fmla="*/ 12088 w 24156"/>
                <a:gd name="connsiteY4" fmla="*/ 1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088" y="170"/>
                  </a:moveTo>
                  <a:cubicBezTo>
                    <a:pt x="18759" y="170"/>
                    <a:pt x="24166" y="5578"/>
                    <a:pt x="24166" y="12248"/>
                  </a:cubicBezTo>
                  <a:cubicBezTo>
                    <a:pt x="24166" y="18919"/>
                    <a:pt x="18759" y="24326"/>
                    <a:pt x="12088" y="24326"/>
                  </a:cubicBezTo>
                  <a:cubicBezTo>
                    <a:pt x="5418" y="24326"/>
                    <a:pt x="10" y="18919"/>
                    <a:pt x="10" y="12248"/>
                  </a:cubicBezTo>
                  <a:cubicBezTo>
                    <a:pt x="10" y="5578"/>
                    <a:pt x="5418" y="170"/>
                    <a:pt x="12088" y="1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5" name="Полилиния 844">
              <a:extLst>
                <a:ext uri="{FF2B5EF4-FFF2-40B4-BE49-F238E27FC236}">
                  <a16:creationId xmlns:a16="http://schemas.microsoft.com/office/drawing/2014/main" id="{E492EE3C-8A73-54C6-1EC4-77CE8003B804}"/>
                </a:ext>
              </a:extLst>
            </p:cNvPr>
            <p:cNvSpPr/>
            <p:nvPr/>
          </p:nvSpPr>
          <p:spPr>
            <a:xfrm>
              <a:off x="6106219" y="9178911"/>
              <a:ext cx="26167" cy="26167"/>
            </a:xfrm>
            <a:custGeom>
              <a:avLst/>
              <a:gdLst>
                <a:gd name="connsiteX0" fmla="*/ 12128 w 24156"/>
                <a:gd name="connsiteY0" fmla="*/ 170 h 24156"/>
                <a:gd name="connsiteX1" fmla="*/ 24206 w 24156"/>
                <a:gd name="connsiteY1" fmla="*/ 12248 h 24156"/>
                <a:gd name="connsiteX2" fmla="*/ 12128 w 24156"/>
                <a:gd name="connsiteY2" fmla="*/ 24326 h 24156"/>
                <a:gd name="connsiteX3" fmla="*/ 50 w 24156"/>
                <a:gd name="connsiteY3" fmla="*/ 12248 h 24156"/>
                <a:gd name="connsiteX4" fmla="*/ 12128 w 24156"/>
                <a:gd name="connsiteY4" fmla="*/ 1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128" y="170"/>
                  </a:moveTo>
                  <a:cubicBezTo>
                    <a:pt x="18799" y="170"/>
                    <a:pt x="24206" y="5578"/>
                    <a:pt x="24206" y="12248"/>
                  </a:cubicBezTo>
                  <a:cubicBezTo>
                    <a:pt x="24206" y="18919"/>
                    <a:pt x="18799" y="24326"/>
                    <a:pt x="12128" y="24326"/>
                  </a:cubicBezTo>
                  <a:cubicBezTo>
                    <a:pt x="5458" y="24326"/>
                    <a:pt x="50" y="18919"/>
                    <a:pt x="50" y="12248"/>
                  </a:cubicBezTo>
                  <a:cubicBezTo>
                    <a:pt x="50" y="5578"/>
                    <a:pt x="5458" y="170"/>
                    <a:pt x="12128" y="1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6" name="Полилиния 845">
              <a:extLst>
                <a:ext uri="{FF2B5EF4-FFF2-40B4-BE49-F238E27FC236}">
                  <a16:creationId xmlns:a16="http://schemas.microsoft.com/office/drawing/2014/main" id="{10A48A1B-A95A-B450-2569-13E8DD307C97}"/>
                </a:ext>
              </a:extLst>
            </p:cNvPr>
            <p:cNvSpPr/>
            <p:nvPr/>
          </p:nvSpPr>
          <p:spPr>
            <a:xfrm>
              <a:off x="6132386" y="9178911"/>
              <a:ext cx="26167" cy="26167"/>
            </a:xfrm>
            <a:custGeom>
              <a:avLst/>
              <a:gdLst>
                <a:gd name="connsiteX0" fmla="*/ 12168 w 24156"/>
                <a:gd name="connsiteY0" fmla="*/ 170 h 24156"/>
                <a:gd name="connsiteX1" fmla="*/ 24246 w 24156"/>
                <a:gd name="connsiteY1" fmla="*/ 12248 h 24156"/>
                <a:gd name="connsiteX2" fmla="*/ 12168 w 24156"/>
                <a:gd name="connsiteY2" fmla="*/ 24326 h 24156"/>
                <a:gd name="connsiteX3" fmla="*/ 90 w 24156"/>
                <a:gd name="connsiteY3" fmla="*/ 12248 h 24156"/>
                <a:gd name="connsiteX4" fmla="*/ 12168 w 24156"/>
                <a:gd name="connsiteY4" fmla="*/ 1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168" y="170"/>
                  </a:moveTo>
                  <a:cubicBezTo>
                    <a:pt x="18839" y="170"/>
                    <a:pt x="24246" y="5578"/>
                    <a:pt x="24246" y="12248"/>
                  </a:cubicBezTo>
                  <a:cubicBezTo>
                    <a:pt x="24246" y="18919"/>
                    <a:pt x="18839" y="24326"/>
                    <a:pt x="12168" y="24326"/>
                  </a:cubicBezTo>
                  <a:cubicBezTo>
                    <a:pt x="5498" y="24326"/>
                    <a:pt x="90" y="18919"/>
                    <a:pt x="90" y="12248"/>
                  </a:cubicBezTo>
                  <a:cubicBezTo>
                    <a:pt x="90" y="5578"/>
                    <a:pt x="5498" y="170"/>
                    <a:pt x="12168" y="1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7" name="Полилиния 846">
              <a:extLst>
                <a:ext uri="{FF2B5EF4-FFF2-40B4-BE49-F238E27FC236}">
                  <a16:creationId xmlns:a16="http://schemas.microsoft.com/office/drawing/2014/main" id="{039D32B2-7400-F792-09D0-8C636DA382DF}"/>
                </a:ext>
              </a:extLst>
            </p:cNvPr>
            <p:cNvSpPr/>
            <p:nvPr/>
          </p:nvSpPr>
          <p:spPr>
            <a:xfrm>
              <a:off x="6237056" y="9178911"/>
              <a:ext cx="26167" cy="26167"/>
            </a:xfrm>
            <a:custGeom>
              <a:avLst/>
              <a:gdLst>
                <a:gd name="connsiteX0" fmla="*/ 12328 w 24156"/>
                <a:gd name="connsiteY0" fmla="*/ 170 h 24156"/>
                <a:gd name="connsiteX1" fmla="*/ 24406 w 24156"/>
                <a:gd name="connsiteY1" fmla="*/ 12248 h 24156"/>
                <a:gd name="connsiteX2" fmla="*/ 12328 w 24156"/>
                <a:gd name="connsiteY2" fmla="*/ 24326 h 24156"/>
                <a:gd name="connsiteX3" fmla="*/ 250 w 24156"/>
                <a:gd name="connsiteY3" fmla="*/ 12248 h 24156"/>
                <a:gd name="connsiteX4" fmla="*/ 12328 w 24156"/>
                <a:gd name="connsiteY4" fmla="*/ 1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328" y="170"/>
                  </a:moveTo>
                  <a:cubicBezTo>
                    <a:pt x="18999" y="170"/>
                    <a:pt x="24406" y="5578"/>
                    <a:pt x="24406" y="12248"/>
                  </a:cubicBezTo>
                  <a:cubicBezTo>
                    <a:pt x="24406" y="18919"/>
                    <a:pt x="18999" y="24326"/>
                    <a:pt x="12328" y="24326"/>
                  </a:cubicBezTo>
                  <a:cubicBezTo>
                    <a:pt x="5658" y="24326"/>
                    <a:pt x="250" y="18919"/>
                    <a:pt x="250" y="12248"/>
                  </a:cubicBezTo>
                  <a:cubicBezTo>
                    <a:pt x="250" y="5578"/>
                    <a:pt x="5658" y="170"/>
                    <a:pt x="12328" y="1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8" name="Полилиния 847">
              <a:extLst>
                <a:ext uri="{FF2B5EF4-FFF2-40B4-BE49-F238E27FC236}">
                  <a16:creationId xmlns:a16="http://schemas.microsoft.com/office/drawing/2014/main" id="{D0BC73F1-3579-C84C-8D97-75444338614B}"/>
                </a:ext>
              </a:extLst>
            </p:cNvPr>
            <p:cNvSpPr/>
            <p:nvPr/>
          </p:nvSpPr>
          <p:spPr>
            <a:xfrm>
              <a:off x="6289390" y="9178911"/>
              <a:ext cx="26167" cy="26167"/>
            </a:xfrm>
            <a:custGeom>
              <a:avLst/>
              <a:gdLst>
                <a:gd name="connsiteX0" fmla="*/ 12408 w 24156"/>
                <a:gd name="connsiteY0" fmla="*/ 170 h 24156"/>
                <a:gd name="connsiteX1" fmla="*/ 24486 w 24156"/>
                <a:gd name="connsiteY1" fmla="*/ 12248 h 24156"/>
                <a:gd name="connsiteX2" fmla="*/ 12408 w 24156"/>
                <a:gd name="connsiteY2" fmla="*/ 24326 h 24156"/>
                <a:gd name="connsiteX3" fmla="*/ 330 w 24156"/>
                <a:gd name="connsiteY3" fmla="*/ 12248 h 24156"/>
                <a:gd name="connsiteX4" fmla="*/ 12408 w 24156"/>
                <a:gd name="connsiteY4" fmla="*/ 1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408" y="170"/>
                  </a:moveTo>
                  <a:cubicBezTo>
                    <a:pt x="19079" y="170"/>
                    <a:pt x="24486" y="5578"/>
                    <a:pt x="24486" y="12248"/>
                  </a:cubicBezTo>
                  <a:cubicBezTo>
                    <a:pt x="24486" y="18919"/>
                    <a:pt x="19079" y="24326"/>
                    <a:pt x="12408" y="24326"/>
                  </a:cubicBezTo>
                  <a:cubicBezTo>
                    <a:pt x="5738" y="24326"/>
                    <a:pt x="330" y="18919"/>
                    <a:pt x="330" y="12248"/>
                  </a:cubicBezTo>
                  <a:cubicBezTo>
                    <a:pt x="330" y="5578"/>
                    <a:pt x="5738" y="170"/>
                    <a:pt x="12408" y="1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9" name="Полилиния 848">
              <a:extLst>
                <a:ext uri="{FF2B5EF4-FFF2-40B4-BE49-F238E27FC236}">
                  <a16:creationId xmlns:a16="http://schemas.microsoft.com/office/drawing/2014/main" id="{98EA93C2-4C18-E005-FF9D-607CE4A21910}"/>
                </a:ext>
              </a:extLst>
            </p:cNvPr>
            <p:cNvSpPr/>
            <p:nvPr/>
          </p:nvSpPr>
          <p:spPr>
            <a:xfrm>
              <a:off x="6315557" y="9178911"/>
              <a:ext cx="26167" cy="26167"/>
            </a:xfrm>
            <a:custGeom>
              <a:avLst/>
              <a:gdLst>
                <a:gd name="connsiteX0" fmla="*/ 12448 w 24156"/>
                <a:gd name="connsiteY0" fmla="*/ 170 h 24156"/>
                <a:gd name="connsiteX1" fmla="*/ 24526 w 24156"/>
                <a:gd name="connsiteY1" fmla="*/ 12248 h 24156"/>
                <a:gd name="connsiteX2" fmla="*/ 12448 w 24156"/>
                <a:gd name="connsiteY2" fmla="*/ 24326 h 24156"/>
                <a:gd name="connsiteX3" fmla="*/ 370 w 24156"/>
                <a:gd name="connsiteY3" fmla="*/ 12248 h 24156"/>
                <a:gd name="connsiteX4" fmla="*/ 12448 w 24156"/>
                <a:gd name="connsiteY4" fmla="*/ 1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448" y="170"/>
                  </a:moveTo>
                  <a:cubicBezTo>
                    <a:pt x="19119" y="170"/>
                    <a:pt x="24526" y="5578"/>
                    <a:pt x="24526" y="12248"/>
                  </a:cubicBezTo>
                  <a:cubicBezTo>
                    <a:pt x="24526" y="18919"/>
                    <a:pt x="19119" y="24326"/>
                    <a:pt x="12448" y="24326"/>
                  </a:cubicBezTo>
                  <a:cubicBezTo>
                    <a:pt x="5778" y="24326"/>
                    <a:pt x="370" y="18919"/>
                    <a:pt x="370" y="12248"/>
                  </a:cubicBezTo>
                  <a:cubicBezTo>
                    <a:pt x="370" y="5578"/>
                    <a:pt x="5778" y="170"/>
                    <a:pt x="12448" y="1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0" name="Полилиния 849">
              <a:extLst>
                <a:ext uri="{FF2B5EF4-FFF2-40B4-BE49-F238E27FC236}">
                  <a16:creationId xmlns:a16="http://schemas.microsoft.com/office/drawing/2014/main" id="{32366A39-89A0-878B-0ED1-3B64C0D11E59}"/>
                </a:ext>
              </a:extLst>
            </p:cNvPr>
            <p:cNvSpPr/>
            <p:nvPr/>
          </p:nvSpPr>
          <p:spPr>
            <a:xfrm>
              <a:off x="6341724" y="9178911"/>
              <a:ext cx="26167" cy="26167"/>
            </a:xfrm>
            <a:custGeom>
              <a:avLst/>
              <a:gdLst>
                <a:gd name="connsiteX0" fmla="*/ 12488 w 24156"/>
                <a:gd name="connsiteY0" fmla="*/ 170 h 24156"/>
                <a:gd name="connsiteX1" fmla="*/ 24566 w 24156"/>
                <a:gd name="connsiteY1" fmla="*/ 12248 h 24156"/>
                <a:gd name="connsiteX2" fmla="*/ 12488 w 24156"/>
                <a:gd name="connsiteY2" fmla="*/ 24326 h 24156"/>
                <a:gd name="connsiteX3" fmla="*/ 410 w 24156"/>
                <a:gd name="connsiteY3" fmla="*/ 12248 h 24156"/>
                <a:gd name="connsiteX4" fmla="*/ 12488 w 24156"/>
                <a:gd name="connsiteY4" fmla="*/ 1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488" y="170"/>
                  </a:moveTo>
                  <a:cubicBezTo>
                    <a:pt x="19159" y="170"/>
                    <a:pt x="24566" y="5578"/>
                    <a:pt x="24566" y="12248"/>
                  </a:cubicBezTo>
                  <a:cubicBezTo>
                    <a:pt x="24566" y="18919"/>
                    <a:pt x="19159" y="24326"/>
                    <a:pt x="12488" y="24326"/>
                  </a:cubicBezTo>
                  <a:cubicBezTo>
                    <a:pt x="5818" y="24326"/>
                    <a:pt x="410" y="18919"/>
                    <a:pt x="410" y="12248"/>
                  </a:cubicBezTo>
                  <a:cubicBezTo>
                    <a:pt x="410" y="5578"/>
                    <a:pt x="5818" y="170"/>
                    <a:pt x="12488" y="1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1" name="Полилиния 850">
              <a:extLst>
                <a:ext uri="{FF2B5EF4-FFF2-40B4-BE49-F238E27FC236}">
                  <a16:creationId xmlns:a16="http://schemas.microsoft.com/office/drawing/2014/main" id="{47300B31-890E-80AF-972F-967FE5387A41}"/>
                </a:ext>
              </a:extLst>
            </p:cNvPr>
            <p:cNvSpPr/>
            <p:nvPr/>
          </p:nvSpPr>
          <p:spPr>
            <a:xfrm>
              <a:off x="6446393" y="9178911"/>
              <a:ext cx="26167" cy="26167"/>
            </a:xfrm>
            <a:custGeom>
              <a:avLst/>
              <a:gdLst>
                <a:gd name="connsiteX0" fmla="*/ 12648 w 24156"/>
                <a:gd name="connsiteY0" fmla="*/ 170 h 24156"/>
                <a:gd name="connsiteX1" fmla="*/ 24726 w 24156"/>
                <a:gd name="connsiteY1" fmla="*/ 12248 h 24156"/>
                <a:gd name="connsiteX2" fmla="*/ 12648 w 24156"/>
                <a:gd name="connsiteY2" fmla="*/ 24326 h 24156"/>
                <a:gd name="connsiteX3" fmla="*/ 570 w 24156"/>
                <a:gd name="connsiteY3" fmla="*/ 12248 h 24156"/>
                <a:gd name="connsiteX4" fmla="*/ 12648 w 24156"/>
                <a:gd name="connsiteY4" fmla="*/ 1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648" y="170"/>
                  </a:moveTo>
                  <a:cubicBezTo>
                    <a:pt x="19319" y="170"/>
                    <a:pt x="24726" y="5578"/>
                    <a:pt x="24726" y="12248"/>
                  </a:cubicBezTo>
                  <a:cubicBezTo>
                    <a:pt x="24726" y="18919"/>
                    <a:pt x="19319" y="24326"/>
                    <a:pt x="12648" y="24326"/>
                  </a:cubicBezTo>
                  <a:cubicBezTo>
                    <a:pt x="5978" y="24326"/>
                    <a:pt x="570" y="18919"/>
                    <a:pt x="570" y="12248"/>
                  </a:cubicBezTo>
                  <a:cubicBezTo>
                    <a:pt x="570" y="5578"/>
                    <a:pt x="5978" y="170"/>
                    <a:pt x="12648" y="1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2" name="Полилиния 851">
              <a:extLst>
                <a:ext uri="{FF2B5EF4-FFF2-40B4-BE49-F238E27FC236}">
                  <a16:creationId xmlns:a16="http://schemas.microsoft.com/office/drawing/2014/main" id="{494ED03E-BA89-2CE8-4A43-34A422233D6E}"/>
                </a:ext>
              </a:extLst>
            </p:cNvPr>
            <p:cNvSpPr/>
            <p:nvPr/>
          </p:nvSpPr>
          <p:spPr>
            <a:xfrm>
              <a:off x="6472561" y="9178911"/>
              <a:ext cx="26167" cy="26167"/>
            </a:xfrm>
            <a:custGeom>
              <a:avLst/>
              <a:gdLst>
                <a:gd name="connsiteX0" fmla="*/ 12688 w 24156"/>
                <a:gd name="connsiteY0" fmla="*/ 170 h 24156"/>
                <a:gd name="connsiteX1" fmla="*/ 24766 w 24156"/>
                <a:gd name="connsiteY1" fmla="*/ 12248 h 24156"/>
                <a:gd name="connsiteX2" fmla="*/ 12688 w 24156"/>
                <a:gd name="connsiteY2" fmla="*/ 24326 h 24156"/>
                <a:gd name="connsiteX3" fmla="*/ 610 w 24156"/>
                <a:gd name="connsiteY3" fmla="*/ 12248 h 24156"/>
                <a:gd name="connsiteX4" fmla="*/ 12688 w 24156"/>
                <a:gd name="connsiteY4" fmla="*/ 1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688" y="170"/>
                  </a:moveTo>
                  <a:cubicBezTo>
                    <a:pt x="19359" y="170"/>
                    <a:pt x="24766" y="5578"/>
                    <a:pt x="24766" y="12248"/>
                  </a:cubicBezTo>
                  <a:cubicBezTo>
                    <a:pt x="24766" y="18919"/>
                    <a:pt x="19359" y="24326"/>
                    <a:pt x="12688" y="24326"/>
                  </a:cubicBezTo>
                  <a:cubicBezTo>
                    <a:pt x="6018" y="24326"/>
                    <a:pt x="610" y="18919"/>
                    <a:pt x="610" y="12248"/>
                  </a:cubicBezTo>
                  <a:cubicBezTo>
                    <a:pt x="610" y="5578"/>
                    <a:pt x="6018" y="170"/>
                    <a:pt x="12688" y="1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3" name="Полилиния 852">
              <a:extLst>
                <a:ext uri="{FF2B5EF4-FFF2-40B4-BE49-F238E27FC236}">
                  <a16:creationId xmlns:a16="http://schemas.microsoft.com/office/drawing/2014/main" id="{84BE9636-C5AC-997B-20DC-E91DC2067350}"/>
                </a:ext>
              </a:extLst>
            </p:cNvPr>
            <p:cNvSpPr/>
            <p:nvPr/>
          </p:nvSpPr>
          <p:spPr>
            <a:xfrm>
              <a:off x="6498728" y="9178911"/>
              <a:ext cx="26167" cy="26167"/>
            </a:xfrm>
            <a:custGeom>
              <a:avLst/>
              <a:gdLst>
                <a:gd name="connsiteX0" fmla="*/ 12728 w 24156"/>
                <a:gd name="connsiteY0" fmla="*/ 170 h 24156"/>
                <a:gd name="connsiteX1" fmla="*/ 24806 w 24156"/>
                <a:gd name="connsiteY1" fmla="*/ 12248 h 24156"/>
                <a:gd name="connsiteX2" fmla="*/ 12728 w 24156"/>
                <a:gd name="connsiteY2" fmla="*/ 24326 h 24156"/>
                <a:gd name="connsiteX3" fmla="*/ 650 w 24156"/>
                <a:gd name="connsiteY3" fmla="*/ 12248 h 24156"/>
                <a:gd name="connsiteX4" fmla="*/ 12728 w 24156"/>
                <a:gd name="connsiteY4" fmla="*/ 1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728" y="170"/>
                  </a:moveTo>
                  <a:cubicBezTo>
                    <a:pt x="19399" y="170"/>
                    <a:pt x="24806" y="5578"/>
                    <a:pt x="24806" y="12248"/>
                  </a:cubicBezTo>
                  <a:cubicBezTo>
                    <a:pt x="24806" y="18919"/>
                    <a:pt x="19399" y="24326"/>
                    <a:pt x="12728" y="24326"/>
                  </a:cubicBezTo>
                  <a:cubicBezTo>
                    <a:pt x="6058" y="24326"/>
                    <a:pt x="650" y="18919"/>
                    <a:pt x="650" y="12248"/>
                  </a:cubicBezTo>
                  <a:cubicBezTo>
                    <a:pt x="650" y="5578"/>
                    <a:pt x="6058" y="170"/>
                    <a:pt x="12728" y="1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4" name="Полилиния 853">
              <a:extLst>
                <a:ext uri="{FF2B5EF4-FFF2-40B4-BE49-F238E27FC236}">
                  <a16:creationId xmlns:a16="http://schemas.microsoft.com/office/drawing/2014/main" id="{A7DE6C66-14E3-32B5-ACB4-03E9FE08339B}"/>
                </a:ext>
              </a:extLst>
            </p:cNvPr>
            <p:cNvSpPr/>
            <p:nvPr/>
          </p:nvSpPr>
          <p:spPr>
            <a:xfrm>
              <a:off x="6524895" y="9178911"/>
              <a:ext cx="26167" cy="26167"/>
            </a:xfrm>
            <a:custGeom>
              <a:avLst/>
              <a:gdLst>
                <a:gd name="connsiteX0" fmla="*/ 12768 w 24156"/>
                <a:gd name="connsiteY0" fmla="*/ 170 h 24156"/>
                <a:gd name="connsiteX1" fmla="*/ 24846 w 24156"/>
                <a:gd name="connsiteY1" fmla="*/ 12248 h 24156"/>
                <a:gd name="connsiteX2" fmla="*/ 12768 w 24156"/>
                <a:gd name="connsiteY2" fmla="*/ 24326 h 24156"/>
                <a:gd name="connsiteX3" fmla="*/ 690 w 24156"/>
                <a:gd name="connsiteY3" fmla="*/ 12248 h 24156"/>
                <a:gd name="connsiteX4" fmla="*/ 12768 w 24156"/>
                <a:gd name="connsiteY4" fmla="*/ 1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768" y="170"/>
                  </a:moveTo>
                  <a:cubicBezTo>
                    <a:pt x="19439" y="170"/>
                    <a:pt x="24846" y="5578"/>
                    <a:pt x="24846" y="12248"/>
                  </a:cubicBezTo>
                  <a:cubicBezTo>
                    <a:pt x="24846" y="18919"/>
                    <a:pt x="19439" y="24326"/>
                    <a:pt x="12768" y="24326"/>
                  </a:cubicBezTo>
                  <a:cubicBezTo>
                    <a:pt x="6098" y="24326"/>
                    <a:pt x="690" y="18919"/>
                    <a:pt x="690" y="12248"/>
                  </a:cubicBezTo>
                  <a:cubicBezTo>
                    <a:pt x="690" y="5578"/>
                    <a:pt x="6098" y="170"/>
                    <a:pt x="12768" y="1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5" name="Полилиния 854">
              <a:extLst>
                <a:ext uri="{FF2B5EF4-FFF2-40B4-BE49-F238E27FC236}">
                  <a16:creationId xmlns:a16="http://schemas.microsoft.com/office/drawing/2014/main" id="{CD435D61-E125-2B07-F286-A7C317326BBB}"/>
                </a:ext>
              </a:extLst>
            </p:cNvPr>
            <p:cNvSpPr/>
            <p:nvPr/>
          </p:nvSpPr>
          <p:spPr>
            <a:xfrm>
              <a:off x="6551062" y="9178911"/>
              <a:ext cx="26167" cy="26167"/>
            </a:xfrm>
            <a:custGeom>
              <a:avLst/>
              <a:gdLst>
                <a:gd name="connsiteX0" fmla="*/ 12808 w 24156"/>
                <a:gd name="connsiteY0" fmla="*/ 170 h 24156"/>
                <a:gd name="connsiteX1" fmla="*/ 24886 w 24156"/>
                <a:gd name="connsiteY1" fmla="*/ 12248 h 24156"/>
                <a:gd name="connsiteX2" fmla="*/ 12808 w 24156"/>
                <a:gd name="connsiteY2" fmla="*/ 24326 h 24156"/>
                <a:gd name="connsiteX3" fmla="*/ 730 w 24156"/>
                <a:gd name="connsiteY3" fmla="*/ 12248 h 24156"/>
                <a:gd name="connsiteX4" fmla="*/ 12808 w 24156"/>
                <a:gd name="connsiteY4" fmla="*/ 1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808" y="170"/>
                  </a:moveTo>
                  <a:cubicBezTo>
                    <a:pt x="19479" y="170"/>
                    <a:pt x="24886" y="5578"/>
                    <a:pt x="24886" y="12248"/>
                  </a:cubicBezTo>
                  <a:cubicBezTo>
                    <a:pt x="24886" y="18919"/>
                    <a:pt x="19479" y="24326"/>
                    <a:pt x="12808" y="24326"/>
                  </a:cubicBezTo>
                  <a:cubicBezTo>
                    <a:pt x="6138" y="24326"/>
                    <a:pt x="730" y="18919"/>
                    <a:pt x="730" y="12248"/>
                  </a:cubicBezTo>
                  <a:cubicBezTo>
                    <a:pt x="730" y="5578"/>
                    <a:pt x="6138" y="170"/>
                    <a:pt x="12808" y="1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6" name="Полилиния 855">
              <a:extLst>
                <a:ext uri="{FF2B5EF4-FFF2-40B4-BE49-F238E27FC236}">
                  <a16:creationId xmlns:a16="http://schemas.microsoft.com/office/drawing/2014/main" id="{79EB5AFA-A305-2BAE-4B35-1353E18F1951}"/>
                </a:ext>
              </a:extLst>
            </p:cNvPr>
            <p:cNvSpPr/>
            <p:nvPr/>
          </p:nvSpPr>
          <p:spPr>
            <a:xfrm>
              <a:off x="5975384" y="9205078"/>
              <a:ext cx="26167" cy="26167"/>
            </a:xfrm>
            <a:custGeom>
              <a:avLst/>
              <a:gdLst>
                <a:gd name="connsiteX0" fmla="*/ 11928 w 24156"/>
                <a:gd name="connsiteY0" fmla="*/ 210 h 24156"/>
                <a:gd name="connsiteX1" fmla="*/ 24006 w 24156"/>
                <a:gd name="connsiteY1" fmla="*/ 12288 h 24156"/>
                <a:gd name="connsiteX2" fmla="*/ 11928 w 24156"/>
                <a:gd name="connsiteY2" fmla="*/ 24366 h 24156"/>
                <a:gd name="connsiteX3" fmla="*/ -150 w 24156"/>
                <a:gd name="connsiteY3" fmla="*/ 12288 h 24156"/>
                <a:gd name="connsiteX4" fmla="*/ 11928 w 24156"/>
                <a:gd name="connsiteY4" fmla="*/ 2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1928" y="210"/>
                  </a:moveTo>
                  <a:cubicBezTo>
                    <a:pt x="18599" y="210"/>
                    <a:pt x="24006" y="5618"/>
                    <a:pt x="24006" y="12288"/>
                  </a:cubicBezTo>
                  <a:cubicBezTo>
                    <a:pt x="24006" y="18959"/>
                    <a:pt x="18599" y="24366"/>
                    <a:pt x="11928" y="24366"/>
                  </a:cubicBezTo>
                  <a:cubicBezTo>
                    <a:pt x="5258" y="24366"/>
                    <a:pt x="-150" y="18959"/>
                    <a:pt x="-150" y="12288"/>
                  </a:cubicBezTo>
                  <a:cubicBezTo>
                    <a:pt x="-150" y="5618"/>
                    <a:pt x="5258" y="210"/>
                    <a:pt x="11928" y="2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7" name="Полилиния 856">
              <a:extLst>
                <a:ext uri="{FF2B5EF4-FFF2-40B4-BE49-F238E27FC236}">
                  <a16:creationId xmlns:a16="http://schemas.microsoft.com/office/drawing/2014/main" id="{9E46D449-52D8-9C9C-F979-8B7102084344}"/>
                </a:ext>
              </a:extLst>
            </p:cNvPr>
            <p:cNvSpPr/>
            <p:nvPr/>
          </p:nvSpPr>
          <p:spPr>
            <a:xfrm>
              <a:off x="6001551" y="9205078"/>
              <a:ext cx="26167" cy="26167"/>
            </a:xfrm>
            <a:custGeom>
              <a:avLst/>
              <a:gdLst>
                <a:gd name="connsiteX0" fmla="*/ 11968 w 24156"/>
                <a:gd name="connsiteY0" fmla="*/ 210 h 24156"/>
                <a:gd name="connsiteX1" fmla="*/ 24046 w 24156"/>
                <a:gd name="connsiteY1" fmla="*/ 12288 h 24156"/>
                <a:gd name="connsiteX2" fmla="*/ 11968 w 24156"/>
                <a:gd name="connsiteY2" fmla="*/ 24366 h 24156"/>
                <a:gd name="connsiteX3" fmla="*/ -110 w 24156"/>
                <a:gd name="connsiteY3" fmla="*/ 12288 h 24156"/>
                <a:gd name="connsiteX4" fmla="*/ 11968 w 24156"/>
                <a:gd name="connsiteY4" fmla="*/ 2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1968" y="210"/>
                  </a:moveTo>
                  <a:cubicBezTo>
                    <a:pt x="18639" y="210"/>
                    <a:pt x="24046" y="5618"/>
                    <a:pt x="24046" y="12288"/>
                  </a:cubicBezTo>
                  <a:cubicBezTo>
                    <a:pt x="24046" y="18959"/>
                    <a:pt x="18639" y="24366"/>
                    <a:pt x="11968" y="24366"/>
                  </a:cubicBezTo>
                  <a:cubicBezTo>
                    <a:pt x="5298" y="24366"/>
                    <a:pt x="-110" y="18959"/>
                    <a:pt x="-110" y="12288"/>
                  </a:cubicBezTo>
                  <a:cubicBezTo>
                    <a:pt x="-110" y="5618"/>
                    <a:pt x="5298" y="210"/>
                    <a:pt x="11968" y="2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8" name="Полилиния 857">
              <a:extLst>
                <a:ext uri="{FF2B5EF4-FFF2-40B4-BE49-F238E27FC236}">
                  <a16:creationId xmlns:a16="http://schemas.microsoft.com/office/drawing/2014/main" id="{8F03CD22-DEC3-C869-7433-F3A576D272EC}"/>
                </a:ext>
              </a:extLst>
            </p:cNvPr>
            <p:cNvSpPr/>
            <p:nvPr/>
          </p:nvSpPr>
          <p:spPr>
            <a:xfrm>
              <a:off x="6106219" y="9205078"/>
              <a:ext cx="26167" cy="26167"/>
            </a:xfrm>
            <a:custGeom>
              <a:avLst/>
              <a:gdLst>
                <a:gd name="connsiteX0" fmla="*/ 12128 w 24156"/>
                <a:gd name="connsiteY0" fmla="*/ 210 h 24156"/>
                <a:gd name="connsiteX1" fmla="*/ 24206 w 24156"/>
                <a:gd name="connsiteY1" fmla="*/ 12288 h 24156"/>
                <a:gd name="connsiteX2" fmla="*/ 12128 w 24156"/>
                <a:gd name="connsiteY2" fmla="*/ 24366 h 24156"/>
                <a:gd name="connsiteX3" fmla="*/ 50 w 24156"/>
                <a:gd name="connsiteY3" fmla="*/ 12288 h 24156"/>
                <a:gd name="connsiteX4" fmla="*/ 12128 w 24156"/>
                <a:gd name="connsiteY4" fmla="*/ 2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128" y="210"/>
                  </a:moveTo>
                  <a:cubicBezTo>
                    <a:pt x="18799" y="210"/>
                    <a:pt x="24206" y="5618"/>
                    <a:pt x="24206" y="12288"/>
                  </a:cubicBezTo>
                  <a:cubicBezTo>
                    <a:pt x="24206" y="18959"/>
                    <a:pt x="18799" y="24366"/>
                    <a:pt x="12128" y="24366"/>
                  </a:cubicBezTo>
                  <a:cubicBezTo>
                    <a:pt x="5458" y="24366"/>
                    <a:pt x="50" y="18959"/>
                    <a:pt x="50" y="12288"/>
                  </a:cubicBezTo>
                  <a:cubicBezTo>
                    <a:pt x="50" y="5618"/>
                    <a:pt x="5458" y="210"/>
                    <a:pt x="12128" y="2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9" name="Полилиния 858">
              <a:extLst>
                <a:ext uri="{FF2B5EF4-FFF2-40B4-BE49-F238E27FC236}">
                  <a16:creationId xmlns:a16="http://schemas.microsoft.com/office/drawing/2014/main" id="{35BF84C1-09AC-FFFA-C4D7-77788B6FCABD}"/>
                </a:ext>
              </a:extLst>
            </p:cNvPr>
            <p:cNvSpPr/>
            <p:nvPr/>
          </p:nvSpPr>
          <p:spPr>
            <a:xfrm>
              <a:off x="6158554" y="9205078"/>
              <a:ext cx="26167" cy="26167"/>
            </a:xfrm>
            <a:custGeom>
              <a:avLst/>
              <a:gdLst>
                <a:gd name="connsiteX0" fmla="*/ 12208 w 24156"/>
                <a:gd name="connsiteY0" fmla="*/ 210 h 24156"/>
                <a:gd name="connsiteX1" fmla="*/ 24286 w 24156"/>
                <a:gd name="connsiteY1" fmla="*/ 12288 h 24156"/>
                <a:gd name="connsiteX2" fmla="*/ 12208 w 24156"/>
                <a:gd name="connsiteY2" fmla="*/ 24366 h 24156"/>
                <a:gd name="connsiteX3" fmla="*/ 130 w 24156"/>
                <a:gd name="connsiteY3" fmla="*/ 12288 h 24156"/>
                <a:gd name="connsiteX4" fmla="*/ 12208 w 24156"/>
                <a:gd name="connsiteY4" fmla="*/ 2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208" y="210"/>
                  </a:moveTo>
                  <a:cubicBezTo>
                    <a:pt x="18879" y="210"/>
                    <a:pt x="24286" y="5618"/>
                    <a:pt x="24286" y="12288"/>
                  </a:cubicBezTo>
                  <a:cubicBezTo>
                    <a:pt x="24286" y="18959"/>
                    <a:pt x="18879" y="24366"/>
                    <a:pt x="12208" y="24366"/>
                  </a:cubicBezTo>
                  <a:cubicBezTo>
                    <a:pt x="5538" y="24366"/>
                    <a:pt x="130" y="18959"/>
                    <a:pt x="130" y="12288"/>
                  </a:cubicBezTo>
                  <a:cubicBezTo>
                    <a:pt x="130" y="5618"/>
                    <a:pt x="5538" y="210"/>
                    <a:pt x="12208" y="2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0" name="Полилиния 859">
              <a:extLst>
                <a:ext uri="{FF2B5EF4-FFF2-40B4-BE49-F238E27FC236}">
                  <a16:creationId xmlns:a16="http://schemas.microsoft.com/office/drawing/2014/main" id="{CAB9F318-B5F2-146A-4332-4E72D8DCD8EC}"/>
                </a:ext>
              </a:extLst>
            </p:cNvPr>
            <p:cNvSpPr/>
            <p:nvPr/>
          </p:nvSpPr>
          <p:spPr>
            <a:xfrm>
              <a:off x="6184722" y="9205078"/>
              <a:ext cx="26167" cy="26167"/>
            </a:xfrm>
            <a:custGeom>
              <a:avLst/>
              <a:gdLst>
                <a:gd name="connsiteX0" fmla="*/ 12248 w 24156"/>
                <a:gd name="connsiteY0" fmla="*/ 210 h 24156"/>
                <a:gd name="connsiteX1" fmla="*/ 24326 w 24156"/>
                <a:gd name="connsiteY1" fmla="*/ 12288 h 24156"/>
                <a:gd name="connsiteX2" fmla="*/ 12248 w 24156"/>
                <a:gd name="connsiteY2" fmla="*/ 24366 h 24156"/>
                <a:gd name="connsiteX3" fmla="*/ 170 w 24156"/>
                <a:gd name="connsiteY3" fmla="*/ 12288 h 24156"/>
                <a:gd name="connsiteX4" fmla="*/ 12248 w 24156"/>
                <a:gd name="connsiteY4" fmla="*/ 2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248" y="210"/>
                  </a:moveTo>
                  <a:cubicBezTo>
                    <a:pt x="18919" y="210"/>
                    <a:pt x="24326" y="5618"/>
                    <a:pt x="24326" y="12288"/>
                  </a:cubicBezTo>
                  <a:cubicBezTo>
                    <a:pt x="24326" y="18959"/>
                    <a:pt x="18919" y="24366"/>
                    <a:pt x="12248" y="24366"/>
                  </a:cubicBezTo>
                  <a:cubicBezTo>
                    <a:pt x="5578" y="24366"/>
                    <a:pt x="170" y="18959"/>
                    <a:pt x="170" y="12288"/>
                  </a:cubicBezTo>
                  <a:cubicBezTo>
                    <a:pt x="170" y="5618"/>
                    <a:pt x="5578" y="210"/>
                    <a:pt x="12248" y="2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1" name="Полилиния 860">
              <a:extLst>
                <a:ext uri="{FF2B5EF4-FFF2-40B4-BE49-F238E27FC236}">
                  <a16:creationId xmlns:a16="http://schemas.microsoft.com/office/drawing/2014/main" id="{A3CE09D9-A24C-4D12-3A54-DD6EE2340B9D}"/>
                </a:ext>
              </a:extLst>
            </p:cNvPr>
            <p:cNvSpPr/>
            <p:nvPr/>
          </p:nvSpPr>
          <p:spPr>
            <a:xfrm>
              <a:off x="6263223" y="9205078"/>
              <a:ext cx="26167" cy="26167"/>
            </a:xfrm>
            <a:custGeom>
              <a:avLst/>
              <a:gdLst>
                <a:gd name="connsiteX0" fmla="*/ 12368 w 24156"/>
                <a:gd name="connsiteY0" fmla="*/ 210 h 24156"/>
                <a:gd name="connsiteX1" fmla="*/ 24446 w 24156"/>
                <a:gd name="connsiteY1" fmla="*/ 12288 h 24156"/>
                <a:gd name="connsiteX2" fmla="*/ 12368 w 24156"/>
                <a:gd name="connsiteY2" fmla="*/ 24366 h 24156"/>
                <a:gd name="connsiteX3" fmla="*/ 290 w 24156"/>
                <a:gd name="connsiteY3" fmla="*/ 12288 h 24156"/>
                <a:gd name="connsiteX4" fmla="*/ 12368 w 24156"/>
                <a:gd name="connsiteY4" fmla="*/ 2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368" y="210"/>
                  </a:moveTo>
                  <a:cubicBezTo>
                    <a:pt x="19039" y="210"/>
                    <a:pt x="24446" y="5618"/>
                    <a:pt x="24446" y="12288"/>
                  </a:cubicBezTo>
                  <a:cubicBezTo>
                    <a:pt x="24446" y="18959"/>
                    <a:pt x="19039" y="24366"/>
                    <a:pt x="12368" y="24366"/>
                  </a:cubicBezTo>
                  <a:cubicBezTo>
                    <a:pt x="5698" y="24366"/>
                    <a:pt x="290" y="18959"/>
                    <a:pt x="290" y="12288"/>
                  </a:cubicBezTo>
                  <a:cubicBezTo>
                    <a:pt x="290" y="5618"/>
                    <a:pt x="5698" y="210"/>
                    <a:pt x="12368" y="2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2" name="Полилиния 861">
              <a:extLst>
                <a:ext uri="{FF2B5EF4-FFF2-40B4-BE49-F238E27FC236}">
                  <a16:creationId xmlns:a16="http://schemas.microsoft.com/office/drawing/2014/main" id="{66B244F5-4EAE-06D6-962C-97DFCD9983C2}"/>
                </a:ext>
              </a:extLst>
            </p:cNvPr>
            <p:cNvSpPr/>
            <p:nvPr/>
          </p:nvSpPr>
          <p:spPr>
            <a:xfrm>
              <a:off x="6341724" y="9205078"/>
              <a:ext cx="26167" cy="26167"/>
            </a:xfrm>
            <a:custGeom>
              <a:avLst/>
              <a:gdLst>
                <a:gd name="connsiteX0" fmla="*/ 12488 w 24156"/>
                <a:gd name="connsiteY0" fmla="*/ 210 h 24156"/>
                <a:gd name="connsiteX1" fmla="*/ 24566 w 24156"/>
                <a:gd name="connsiteY1" fmla="*/ 12288 h 24156"/>
                <a:gd name="connsiteX2" fmla="*/ 12488 w 24156"/>
                <a:gd name="connsiteY2" fmla="*/ 24366 h 24156"/>
                <a:gd name="connsiteX3" fmla="*/ 410 w 24156"/>
                <a:gd name="connsiteY3" fmla="*/ 12288 h 24156"/>
                <a:gd name="connsiteX4" fmla="*/ 12488 w 24156"/>
                <a:gd name="connsiteY4" fmla="*/ 2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488" y="210"/>
                  </a:moveTo>
                  <a:cubicBezTo>
                    <a:pt x="19159" y="210"/>
                    <a:pt x="24566" y="5618"/>
                    <a:pt x="24566" y="12288"/>
                  </a:cubicBezTo>
                  <a:cubicBezTo>
                    <a:pt x="24566" y="18959"/>
                    <a:pt x="19159" y="24366"/>
                    <a:pt x="12488" y="24366"/>
                  </a:cubicBezTo>
                  <a:cubicBezTo>
                    <a:pt x="5818" y="24366"/>
                    <a:pt x="410" y="18959"/>
                    <a:pt x="410" y="12288"/>
                  </a:cubicBezTo>
                  <a:cubicBezTo>
                    <a:pt x="410" y="5618"/>
                    <a:pt x="5818" y="210"/>
                    <a:pt x="12488" y="2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3" name="Полилиния 862">
              <a:extLst>
                <a:ext uri="{FF2B5EF4-FFF2-40B4-BE49-F238E27FC236}">
                  <a16:creationId xmlns:a16="http://schemas.microsoft.com/office/drawing/2014/main" id="{00CFDE80-AB14-4E98-DDD4-866F22BD15CF}"/>
                </a:ext>
              </a:extLst>
            </p:cNvPr>
            <p:cNvSpPr/>
            <p:nvPr/>
          </p:nvSpPr>
          <p:spPr>
            <a:xfrm>
              <a:off x="6394058" y="9205078"/>
              <a:ext cx="26167" cy="26167"/>
            </a:xfrm>
            <a:custGeom>
              <a:avLst/>
              <a:gdLst>
                <a:gd name="connsiteX0" fmla="*/ 12568 w 24156"/>
                <a:gd name="connsiteY0" fmla="*/ 210 h 24156"/>
                <a:gd name="connsiteX1" fmla="*/ 24646 w 24156"/>
                <a:gd name="connsiteY1" fmla="*/ 12288 h 24156"/>
                <a:gd name="connsiteX2" fmla="*/ 12568 w 24156"/>
                <a:gd name="connsiteY2" fmla="*/ 24366 h 24156"/>
                <a:gd name="connsiteX3" fmla="*/ 490 w 24156"/>
                <a:gd name="connsiteY3" fmla="*/ 12288 h 24156"/>
                <a:gd name="connsiteX4" fmla="*/ 12568 w 24156"/>
                <a:gd name="connsiteY4" fmla="*/ 2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568" y="210"/>
                  </a:moveTo>
                  <a:cubicBezTo>
                    <a:pt x="19239" y="210"/>
                    <a:pt x="24646" y="5618"/>
                    <a:pt x="24646" y="12288"/>
                  </a:cubicBezTo>
                  <a:cubicBezTo>
                    <a:pt x="24646" y="18959"/>
                    <a:pt x="19239" y="24366"/>
                    <a:pt x="12568" y="24366"/>
                  </a:cubicBezTo>
                  <a:cubicBezTo>
                    <a:pt x="5898" y="24366"/>
                    <a:pt x="490" y="18959"/>
                    <a:pt x="490" y="12288"/>
                  </a:cubicBezTo>
                  <a:cubicBezTo>
                    <a:pt x="490" y="5618"/>
                    <a:pt x="5898" y="210"/>
                    <a:pt x="12568" y="2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4" name="Полилиния 863">
              <a:extLst>
                <a:ext uri="{FF2B5EF4-FFF2-40B4-BE49-F238E27FC236}">
                  <a16:creationId xmlns:a16="http://schemas.microsoft.com/office/drawing/2014/main" id="{90FF282E-8941-D1FB-E279-0CBD3ED1B2EA}"/>
                </a:ext>
              </a:extLst>
            </p:cNvPr>
            <p:cNvSpPr/>
            <p:nvPr/>
          </p:nvSpPr>
          <p:spPr>
            <a:xfrm>
              <a:off x="6472561" y="9205078"/>
              <a:ext cx="26167" cy="26167"/>
            </a:xfrm>
            <a:custGeom>
              <a:avLst/>
              <a:gdLst>
                <a:gd name="connsiteX0" fmla="*/ 12688 w 24156"/>
                <a:gd name="connsiteY0" fmla="*/ 210 h 24156"/>
                <a:gd name="connsiteX1" fmla="*/ 24766 w 24156"/>
                <a:gd name="connsiteY1" fmla="*/ 12288 h 24156"/>
                <a:gd name="connsiteX2" fmla="*/ 12688 w 24156"/>
                <a:gd name="connsiteY2" fmla="*/ 24366 h 24156"/>
                <a:gd name="connsiteX3" fmla="*/ 610 w 24156"/>
                <a:gd name="connsiteY3" fmla="*/ 12288 h 24156"/>
                <a:gd name="connsiteX4" fmla="*/ 12688 w 24156"/>
                <a:gd name="connsiteY4" fmla="*/ 2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688" y="210"/>
                  </a:moveTo>
                  <a:cubicBezTo>
                    <a:pt x="19359" y="210"/>
                    <a:pt x="24766" y="5618"/>
                    <a:pt x="24766" y="12288"/>
                  </a:cubicBezTo>
                  <a:cubicBezTo>
                    <a:pt x="24766" y="18959"/>
                    <a:pt x="19359" y="24366"/>
                    <a:pt x="12688" y="24366"/>
                  </a:cubicBezTo>
                  <a:cubicBezTo>
                    <a:pt x="6018" y="24366"/>
                    <a:pt x="610" y="18959"/>
                    <a:pt x="610" y="12288"/>
                  </a:cubicBezTo>
                  <a:cubicBezTo>
                    <a:pt x="610" y="5618"/>
                    <a:pt x="6018" y="210"/>
                    <a:pt x="12688" y="2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5" name="Полилиния 864">
              <a:extLst>
                <a:ext uri="{FF2B5EF4-FFF2-40B4-BE49-F238E27FC236}">
                  <a16:creationId xmlns:a16="http://schemas.microsoft.com/office/drawing/2014/main" id="{10A13BD9-D01B-FF99-8B02-1DED3964D46E}"/>
                </a:ext>
              </a:extLst>
            </p:cNvPr>
            <p:cNvSpPr/>
            <p:nvPr/>
          </p:nvSpPr>
          <p:spPr>
            <a:xfrm>
              <a:off x="6524895" y="9205078"/>
              <a:ext cx="26167" cy="26167"/>
            </a:xfrm>
            <a:custGeom>
              <a:avLst/>
              <a:gdLst>
                <a:gd name="connsiteX0" fmla="*/ 12768 w 24156"/>
                <a:gd name="connsiteY0" fmla="*/ 210 h 24156"/>
                <a:gd name="connsiteX1" fmla="*/ 24846 w 24156"/>
                <a:gd name="connsiteY1" fmla="*/ 12288 h 24156"/>
                <a:gd name="connsiteX2" fmla="*/ 12768 w 24156"/>
                <a:gd name="connsiteY2" fmla="*/ 24366 h 24156"/>
                <a:gd name="connsiteX3" fmla="*/ 690 w 24156"/>
                <a:gd name="connsiteY3" fmla="*/ 12288 h 24156"/>
                <a:gd name="connsiteX4" fmla="*/ 12768 w 24156"/>
                <a:gd name="connsiteY4" fmla="*/ 2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768" y="210"/>
                  </a:moveTo>
                  <a:cubicBezTo>
                    <a:pt x="19439" y="210"/>
                    <a:pt x="24846" y="5618"/>
                    <a:pt x="24846" y="12288"/>
                  </a:cubicBezTo>
                  <a:cubicBezTo>
                    <a:pt x="24846" y="18959"/>
                    <a:pt x="19439" y="24366"/>
                    <a:pt x="12768" y="24366"/>
                  </a:cubicBezTo>
                  <a:cubicBezTo>
                    <a:pt x="6098" y="24366"/>
                    <a:pt x="690" y="18959"/>
                    <a:pt x="690" y="12288"/>
                  </a:cubicBezTo>
                  <a:cubicBezTo>
                    <a:pt x="690" y="5618"/>
                    <a:pt x="6098" y="210"/>
                    <a:pt x="12768" y="2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6" name="Полилиния 865">
              <a:extLst>
                <a:ext uri="{FF2B5EF4-FFF2-40B4-BE49-F238E27FC236}">
                  <a16:creationId xmlns:a16="http://schemas.microsoft.com/office/drawing/2014/main" id="{3DD0064E-E242-B9A3-84FA-8163B7E69651}"/>
                </a:ext>
              </a:extLst>
            </p:cNvPr>
            <p:cNvSpPr/>
            <p:nvPr/>
          </p:nvSpPr>
          <p:spPr>
            <a:xfrm>
              <a:off x="6551062" y="9205078"/>
              <a:ext cx="26167" cy="26167"/>
            </a:xfrm>
            <a:custGeom>
              <a:avLst/>
              <a:gdLst>
                <a:gd name="connsiteX0" fmla="*/ 12808 w 24156"/>
                <a:gd name="connsiteY0" fmla="*/ 210 h 24156"/>
                <a:gd name="connsiteX1" fmla="*/ 24886 w 24156"/>
                <a:gd name="connsiteY1" fmla="*/ 12288 h 24156"/>
                <a:gd name="connsiteX2" fmla="*/ 12808 w 24156"/>
                <a:gd name="connsiteY2" fmla="*/ 24366 h 24156"/>
                <a:gd name="connsiteX3" fmla="*/ 730 w 24156"/>
                <a:gd name="connsiteY3" fmla="*/ 12288 h 24156"/>
                <a:gd name="connsiteX4" fmla="*/ 12808 w 24156"/>
                <a:gd name="connsiteY4" fmla="*/ 2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808" y="210"/>
                  </a:moveTo>
                  <a:cubicBezTo>
                    <a:pt x="19479" y="210"/>
                    <a:pt x="24886" y="5618"/>
                    <a:pt x="24886" y="12288"/>
                  </a:cubicBezTo>
                  <a:cubicBezTo>
                    <a:pt x="24886" y="18959"/>
                    <a:pt x="19479" y="24366"/>
                    <a:pt x="12808" y="24366"/>
                  </a:cubicBezTo>
                  <a:cubicBezTo>
                    <a:pt x="6138" y="24366"/>
                    <a:pt x="730" y="18959"/>
                    <a:pt x="730" y="12288"/>
                  </a:cubicBezTo>
                  <a:cubicBezTo>
                    <a:pt x="730" y="5618"/>
                    <a:pt x="6138" y="210"/>
                    <a:pt x="12808" y="2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7" name="Полилиния 866">
              <a:extLst>
                <a:ext uri="{FF2B5EF4-FFF2-40B4-BE49-F238E27FC236}">
                  <a16:creationId xmlns:a16="http://schemas.microsoft.com/office/drawing/2014/main" id="{18D64164-8886-D8D8-A038-EAE913D948D4}"/>
                </a:ext>
              </a:extLst>
            </p:cNvPr>
            <p:cNvSpPr/>
            <p:nvPr/>
          </p:nvSpPr>
          <p:spPr>
            <a:xfrm>
              <a:off x="5975384" y="9231245"/>
              <a:ext cx="26167" cy="26167"/>
            </a:xfrm>
            <a:custGeom>
              <a:avLst/>
              <a:gdLst>
                <a:gd name="connsiteX0" fmla="*/ 11928 w 24156"/>
                <a:gd name="connsiteY0" fmla="*/ 250 h 24156"/>
                <a:gd name="connsiteX1" fmla="*/ 24006 w 24156"/>
                <a:gd name="connsiteY1" fmla="*/ 12328 h 24156"/>
                <a:gd name="connsiteX2" fmla="*/ 11928 w 24156"/>
                <a:gd name="connsiteY2" fmla="*/ 24406 h 24156"/>
                <a:gd name="connsiteX3" fmla="*/ -150 w 24156"/>
                <a:gd name="connsiteY3" fmla="*/ 12328 h 24156"/>
                <a:gd name="connsiteX4" fmla="*/ 11928 w 24156"/>
                <a:gd name="connsiteY4" fmla="*/ 2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1928" y="250"/>
                  </a:moveTo>
                  <a:cubicBezTo>
                    <a:pt x="18599" y="250"/>
                    <a:pt x="24006" y="5658"/>
                    <a:pt x="24006" y="12328"/>
                  </a:cubicBezTo>
                  <a:cubicBezTo>
                    <a:pt x="24006" y="18999"/>
                    <a:pt x="18599" y="24406"/>
                    <a:pt x="11928" y="24406"/>
                  </a:cubicBezTo>
                  <a:cubicBezTo>
                    <a:pt x="5258" y="24406"/>
                    <a:pt x="-150" y="18999"/>
                    <a:pt x="-150" y="12328"/>
                  </a:cubicBezTo>
                  <a:cubicBezTo>
                    <a:pt x="-150" y="5658"/>
                    <a:pt x="5258" y="250"/>
                    <a:pt x="11928" y="2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8" name="Полилиния 867">
              <a:extLst>
                <a:ext uri="{FF2B5EF4-FFF2-40B4-BE49-F238E27FC236}">
                  <a16:creationId xmlns:a16="http://schemas.microsoft.com/office/drawing/2014/main" id="{3107A95C-BF49-767E-1683-F8B61CA8EE4D}"/>
                </a:ext>
              </a:extLst>
            </p:cNvPr>
            <p:cNvSpPr/>
            <p:nvPr/>
          </p:nvSpPr>
          <p:spPr>
            <a:xfrm>
              <a:off x="6001551" y="9231245"/>
              <a:ext cx="26167" cy="26167"/>
            </a:xfrm>
            <a:custGeom>
              <a:avLst/>
              <a:gdLst>
                <a:gd name="connsiteX0" fmla="*/ 11968 w 24156"/>
                <a:gd name="connsiteY0" fmla="*/ 250 h 24156"/>
                <a:gd name="connsiteX1" fmla="*/ 24046 w 24156"/>
                <a:gd name="connsiteY1" fmla="*/ 12328 h 24156"/>
                <a:gd name="connsiteX2" fmla="*/ 11968 w 24156"/>
                <a:gd name="connsiteY2" fmla="*/ 24406 h 24156"/>
                <a:gd name="connsiteX3" fmla="*/ -110 w 24156"/>
                <a:gd name="connsiteY3" fmla="*/ 12328 h 24156"/>
                <a:gd name="connsiteX4" fmla="*/ 11968 w 24156"/>
                <a:gd name="connsiteY4" fmla="*/ 2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1968" y="250"/>
                  </a:moveTo>
                  <a:cubicBezTo>
                    <a:pt x="18639" y="250"/>
                    <a:pt x="24046" y="5658"/>
                    <a:pt x="24046" y="12328"/>
                  </a:cubicBezTo>
                  <a:cubicBezTo>
                    <a:pt x="24046" y="18999"/>
                    <a:pt x="18639" y="24406"/>
                    <a:pt x="11968" y="24406"/>
                  </a:cubicBezTo>
                  <a:cubicBezTo>
                    <a:pt x="5298" y="24406"/>
                    <a:pt x="-110" y="18999"/>
                    <a:pt x="-110" y="12328"/>
                  </a:cubicBezTo>
                  <a:cubicBezTo>
                    <a:pt x="-110" y="5658"/>
                    <a:pt x="5298" y="250"/>
                    <a:pt x="11968" y="2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9" name="Полилиния 868">
              <a:extLst>
                <a:ext uri="{FF2B5EF4-FFF2-40B4-BE49-F238E27FC236}">
                  <a16:creationId xmlns:a16="http://schemas.microsoft.com/office/drawing/2014/main" id="{756ED26E-8484-D28F-E26A-0352111172FF}"/>
                </a:ext>
              </a:extLst>
            </p:cNvPr>
            <p:cNvSpPr/>
            <p:nvPr/>
          </p:nvSpPr>
          <p:spPr>
            <a:xfrm>
              <a:off x="6106219" y="9231245"/>
              <a:ext cx="26167" cy="26167"/>
            </a:xfrm>
            <a:custGeom>
              <a:avLst/>
              <a:gdLst>
                <a:gd name="connsiteX0" fmla="*/ 12128 w 24156"/>
                <a:gd name="connsiteY0" fmla="*/ 250 h 24156"/>
                <a:gd name="connsiteX1" fmla="*/ 24206 w 24156"/>
                <a:gd name="connsiteY1" fmla="*/ 12328 h 24156"/>
                <a:gd name="connsiteX2" fmla="*/ 12128 w 24156"/>
                <a:gd name="connsiteY2" fmla="*/ 24406 h 24156"/>
                <a:gd name="connsiteX3" fmla="*/ 50 w 24156"/>
                <a:gd name="connsiteY3" fmla="*/ 12328 h 24156"/>
                <a:gd name="connsiteX4" fmla="*/ 12128 w 24156"/>
                <a:gd name="connsiteY4" fmla="*/ 2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128" y="250"/>
                  </a:moveTo>
                  <a:cubicBezTo>
                    <a:pt x="18799" y="250"/>
                    <a:pt x="24206" y="5658"/>
                    <a:pt x="24206" y="12328"/>
                  </a:cubicBezTo>
                  <a:cubicBezTo>
                    <a:pt x="24206" y="18999"/>
                    <a:pt x="18799" y="24406"/>
                    <a:pt x="12128" y="24406"/>
                  </a:cubicBezTo>
                  <a:cubicBezTo>
                    <a:pt x="5458" y="24406"/>
                    <a:pt x="50" y="18999"/>
                    <a:pt x="50" y="12328"/>
                  </a:cubicBezTo>
                  <a:cubicBezTo>
                    <a:pt x="50" y="5658"/>
                    <a:pt x="5458" y="250"/>
                    <a:pt x="12128" y="2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0" name="Полилиния 869">
              <a:extLst>
                <a:ext uri="{FF2B5EF4-FFF2-40B4-BE49-F238E27FC236}">
                  <a16:creationId xmlns:a16="http://schemas.microsoft.com/office/drawing/2014/main" id="{48A5DF09-2100-038F-E050-CF54ADEB5956}"/>
                </a:ext>
              </a:extLst>
            </p:cNvPr>
            <p:cNvSpPr/>
            <p:nvPr/>
          </p:nvSpPr>
          <p:spPr>
            <a:xfrm>
              <a:off x="6132386" y="9231245"/>
              <a:ext cx="26167" cy="26167"/>
            </a:xfrm>
            <a:custGeom>
              <a:avLst/>
              <a:gdLst>
                <a:gd name="connsiteX0" fmla="*/ 12168 w 24156"/>
                <a:gd name="connsiteY0" fmla="*/ 250 h 24156"/>
                <a:gd name="connsiteX1" fmla="*/ 24246 w 24156"/>
                <a:gd name="connsiteY1" fmla="*/ 12328 h 24156"/>
                <a:gd name="connsiteX2" fmla="*/ 12168 w 24156"/>
                <a:gd name="connsiteY2" fmla="*/ 24406 h 24156"/>
                <a:gd name="connsiteX3" fmla="*/ 90 w 24156"/>
                <a:gd name="connsiteY3" fmla="*/ 12328 h 24156"/>
                <a:gd name="connsiteX4" fmla="*/ 12168 w 24156"/>
                <a:gd name="connsiteY4" fmla="*/ 2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168" y="250"/>
                  </a:moveTo>
                  <a:cubicBezTo>
                    <a:pt x="18839" y="250"/>
                    <a:pt x="24246" y="5658"/>
                    <a:pt x="24246" y="12328"/>
                  </a:cubicBezTo>
                  <a:cubicBezTo>
                    <a:pt x="24246" y="18999"/>
                    <a:pt x="18839" y="24406"/>
                    <a:pt x="12168" y="24406"/>
                  </a:cubicBezTo>
                  <a:cubicBezTo>
                    <a:pt x="5498" y="24406"/>
                    <a:pt x="90" y="18999"/>
                    <a:pt x="90" y="12328"/>
                  </a:cubicBezTo>
                  <a:cubicBezTo>
                    <a:pt x="90" y="5658"/>
                    <a:pt x="5498" y="250"/>
                    <a:pt x="12168" y="2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1" name="Полилиния 870">
              <a:extLst>
                <a:ext uri="{FF2B5EF4-FFF2-40B4-BE49-F238E27FC236}">
                  <a16:creationId xmlns:a16="http://schemas.microsoft.com/office/drawing/2014/main" id="{380A693F-F1E3-F97A-530E-659B158164C7}"/>
                </a:ext>
              </a:extLst>
            </p:cNvPr>
            <p:cNvSpPr/>
            <p:nvPr/>
          </p:nvSpPr>
          <p:spPr>
            <a:xfrm>
              <a:off x="6263223" y="9231245"/>
              <a:ext cx="26167" cy="26167"/>
            </a:xfrm>
            <a:custGeom>
              <a:avLst/>
              <a:gdLst>
                <a:gd name="connsiteX0" fmla="*/ 12368 w 24156"/>
                <a:gd name="connsiteY0" fmla="*/ 250 h 24156"/>
                <a:gd name="connsiteX1" fmla="*/ 24446 w 24156"/>
                <a:gd name="connsiteY1" fmla="*/ 12328 h 24156"/>
                <a:gd name="connsiteX2" fmla="*/ 12368 w 24156"/>
                <a:gd name="connsiteY2" fmla="*/ 24406 h 24156"/>
                <a:gd name="connsiteX3" fmla="*/ 290 w 24156"/>
                <a:gd name="connsiteY3" fmla="*/ 12328 h 24156"/>
                <a:gd name="connsiteX4" fmla="*/ 12368 w 24156"/>
                <a:gd name="connsiteY4" fmla="*/ 2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368" y="250"/>
                  </a:moveTo>
                  <a:cubicBezTo>
                    <a:pt x="19039" y="250"/>
                    <a:pt x="24446" y="5658"/>
                    <a:pt x="24446" y="12328"/>
                  </a:cubicBezTo>
                  <a:cubicBezTo>
                    <a:pt x="24446" y="18999"/>
                    <a:pt x="19039" y="24406"/>
                    <a:pt x="12368" y="24406"/>
                  </a:cubicBezTo>
                  <a:cubicBezTo>
                    <a:pt x="5698" y="24406"/>
                    <a:pt x="290" y="18999"/>
                    <a:pt x="290" y="12328"/>
                  </a:cubicBezTo>
                  <a:cubicBezTo>
                    <a:pt x="290" y="5658"/>
                    <a:pt x="5698" y="250"/>
                    <a:pt x="12368" y="2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2" name="Полилиния 871">
              <a:extLst>
                <a:ext uri="{FF2B5EF4-FFF2-40B4-BE49-F238E27FC236}">
                  <a16:creationId xmlns:a16="http://schemas.microsoft.com/office/drawing/2014/main" id="{1752BBCD-AA16-7426-10E7-C8D85EDBF7B1}"/>
                </a:ext>
              </a:extLst>
            </p:cNvPr>
            <p:cNvSpPr/>
            <p:nvPr/>
          </p:nvSpPr>
          <p:spPr>
            <a:xfrm>
              <a:off x="6289390" y="9231245"/>
              <a:ext cx="26167" cy="26167"/>
            </a:xfrm>
            <a:custGeom>
              <a:avLst/>
              <a:gdLst>
                <a:gd name="connsiteX0" fmla="*/ 12408 w 24156"/>
                <a:gd name="connsiteY0" fmla="*/ 250 h 24156"/>
                <a:gd name="connsiteX1" fmla="*/ 24486 w 24156"/>
                <a:gd name="connsiteY1" fmla="*/ 12328 h 24156"/>
                <a:gd name="connsiteX2" fmla="*/ 12408 w 24156"/>
                <a:gd name="connsiteY2" fmla="*/ 24406 h 24156"/>
                <a:gd name="connsiteX3" fmla="*/ 330 w 24156"/>
                <a:gd name="connsiteY3" fmla="*/ 12328 h 24156"/>
                <a:gd name="connsiteX4" fmla="*/ 12408 w 24156"/>
                <a:gd name="connsiteY4" fmla="*/ 2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408" y="250"/>
                  </a:moveTo>
                  <a:cubicBezTo>
                    <a:pt x="19079" y="250"/>
                    <a:pt x="24486" y="5658"/>
                    <a:pt x="24486" y="12328"/>
                  </a:cubicBezTo>
                  <a:cubicBezTo>
                    <a:pt x="24486" y="18999"/>
                    <a:pt x="19079" y="24406"/>
                    <a:pt x="12408" y="24406"/>
                  </a:cubicBezTo>
                  <a:cubicBezTo>
                    <a:pt x="5738" y="24406"/>
                    <a:pt x="330" y="18999"/>
                    <a:pt x="330" y="12328"/>
                  </a:cubicBezTo>
                  <a:cubicBezTo>
                    <a:pt x="330" y="5658"/>
                    <a:pt x="5738" y="250"/>
                    <a:pt x="12408" y="2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3" name="Полилиния 872">
              <a:extLst>
                <a:ext uri="{FF2B5EF4-FFF2-40B4-BE49-F238E27FC236}">
                  <a16:creationId xmlns:a16="http://schemas.microsoft.com/office/drawing/2014/main" id="{A323B069-BDC8-38D2-FEE5-CF16E0398B70}"/>
                </a:ext>
              </a:extLst>
            </p:cNvPr>
            <p:cNvSpPr/>
            <p:nvPr/>
          </p:nvSpPr>
          <p:spPr>
            <a:xfrm>
              <a:off x="6315557" y="9231245"/>
              <a:ext cx="26167" cy="26167"/>
            </a:xfrm>
            <a:custGeom>
              <a:avLst/>
              <a:gdLst>
                <a:gd name="connsiteX0" fmla="*/ 12448 w 24156"/>
                <a:gd name="connsiteY0" fmla="*/ 250 h 24156"/>
                <a:gd name="connsiteX1" fmla="*/ 24526 w 24156"/>
                <a:gd name="connsiteY1" fmla="*/ 12328 h 24156"/>
                <a:gd name="connsiteX2" fmla="*/ 12448 w 24156"/>
                <a:gd name="connsiteY2" fmla="*/ 24406 h 24156"/>
                <a:gd name="connsiteX3" fmla="*/ 370 w 24156"/>
                <a:gd name="connsiteY3" fmla="*/ 12328 h 24156"/>
                <a:gd name="connsiteX4" fmla="*/ 12448 w 24156"/>
                <a:gd name="connsiteY4" fmla="*/ 2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448" y="250"/>
                  </a:moveTo>
                  <a:cubicBezTo>
                    <a:pt x="19119" y="250"/>
                    <a:pt x="24526" y="5658"/>
                    <a:pt x="24526" y="12328"/>
                  </a:cubicBezTo>
                  <a:cubicBezTo>
                    <a:pt x="24526" y="18999"/>
                    <a:pt x="19119" y="24406"/>
                    <a:pt x="12448" y="24406"/>
                  </a:cubicBezTo>
                  <a:cubicBezTo>
                    <a:pt x="5778" y="24406"/>
                    <a:pt x="370" y="18999"/>
                    <a:pt x="370" y="12328"/>
                  </a:cubicBezTo>
                  <a:cubicBezTo>
                    <a:pt x="370" y="5658"/>
                    <a:pt x="5778" y="250"/>
                    <a:pt x="12448" y="2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4" name="Полилиния 873">
              <a:extLst>
                <a:ext uri="{FF2B5EF4-FFF2-40B4-BE49-F238E27FC236}">
                  <a16:creationId xmlns:a16="http://schemas.microsoft.com/office/drawing/2014/main" id="{E9CA50B4-A291-34EF-5CC8-F3E64D22CC83}"/>
                </a:ext>
              </a:extLst>
            </p:cNvPr>
            <p:cNvSpPr/>
            <p:nvPr/>
          </p:nvSpPr>
          <p:spPr>
            <a:xfrm>
              <a:off x="6367891" y="9231245"/>
              <a:ext cx="26167" cy="26167"/>
            </a:xfrm>
            <a:custGeom>
              <a:avLst/>
              <a:gdLst>
                <a:gd name="connsiteX0" fmla="*/ 12528 w 24156"/>
                <a:gd name="connsiteY0" fmla="*/ 250 h 24156"/>
                <a:gd name="connsiteX1" fmla="*/ 24606 w 24156"/>
                <a:gd name="connsiteY1" fmla="*/ 12328 h 24156"/>
                <a:gd name="connsiteX2" fmla="*/ 12528 w 24156"/>
                <a:gd name="connsiteY2" fmla="*/ 24406 h 24156"/>
                <a:gd name="connsiteX3" fmla="*/ 450 w 24156"/>
                <a:gd name="connsiteY3" fmla="*/ 12328 h 24156"/>
                <a:gd name="connsiteX4" fmla="*/ 12528 w 24156"/>
                <a:gd name="connsiteY4" fmla="*/ 2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528" y="250"/>
                  </a:moveTo>
                  <a:cubicBezTo>
                    <a:pt x="19199" y="250"/>
                    <a:pt x="24606" y="5658"/>
                    <a:pt x="24606" y="12328"/>
                  </a:cubicBezTo>
                  <a:cubicBezTo>
                    <a:pt x="24606" y="18999"/>
                    <a:pt x="19199" y="24406"/>
                    <a:pt x="12528" y="24406"/>
                  </a:cubicBezTo>
                  <a:cubicBezTo>
                    <a:pt x="5858" y="24406"/>
                    <a:pt x="450" y="18999"/>
                    <a:pt x="450" y="12328"/>
                  </a:cubicBezTo>
                  <a:cubicBezTo>
                    <a:pt x="450" y="5658"/>
                    <a:pt x="5858" y="250"/>
                    <a:pt x="12528" y="2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5" name="Полилиния 874">
              <a:extLst>
                <a:ext uri="{FF2B5EF4-FFF2-40B4-BE49-F238E27FC236}">
                  <a16:creationId xmlns:a16="http://schemas.microsoft.com/office/drawing/2014/main" id="{701E8262-12BA-9C39-EB6B-99611FBDFB2D}"/>
                </a:ext>
              </a:extLst>
            </p:cNvPr>
            <p:cNvSpPr/>
            <p:nvPr/>
          </p:nvSpPr>
          <p:spPr>
            <a:xfrm>
              <a:off x="6394058" y="9231245"/>
              <a:ext cx="26167" cy="26167"/>
            </a:xfrm>
            <a:custGeom>
              <a:avLst/>
              <a:gdLst>
                <a:gd name="connsiteX0" fmla="*/ 12568 w 24156"/>
                <a:gd name="connsiteY0" fmla="*/ 250 h 24156"/>
                <a:gd name="connsiteX1" fmla="*/ 24646 w 24156"/>
                <a:gd name="connsiteY1" fmla="*/ 12328 h 24156"/>
                <a:gd name="connsiteX2" fmla="*/ 12568 w 24156"/>
                <a:gd name="connsiteY2" fmla="*/ 24406 h 24156"/>
                <a:gd name="connsiteX3" fmla="*/ 490 w 24156"/>
                <a:gd name="connsiteY3" fmla="*/ 12328 h 24156"/>
                <a:gd name="connsiteX4" fmla="*/ 12568 w 24156"/>
                <a:gd name="connsiteY4" fmla="*/ 2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568" y="250"/>
                  </a:moveTo>
                  <a:cubicBezTo>
                    <a:pt x="19239" y="250"/>
                    <a:pt x="24646" y="5658"/>
                    <a:pt x="24646" y="12328"/>
                  </a:cubicBezTo>
                  <a:cubicBezTo>
                    <a:pt x="24646" y="18999"/>
                    <a:pt x="19239" y="24406"/>
                    <a:pt x="12568" y="24406"/>
                  </a:cubicBezTo>
                  <a:cubicBezTo>
                    <a:pt x="5898" y="24406"/>
                    <a:pt x="490" y="18999"/>
                    <a:pt x="490" y="12328"/>
                  </a:cubicBezTo>
                  <a:cubicBezTo>
                    <a:pt x="490" y="5658"/>
                    <a:pt x="5898" y="250"/>
                    <a:pt x="12568" y="2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6" name="Полилиния 875">
              <a:extLst>
                <a:ext uri="{FF2B5EF4-FFF2-40B4-BE49-F238E27FC236}">
                  <a16:creationId xmlns:a16="http://schemas.microsoft.com/office/drawing/2014/main" id="{D7C8C796-F474-1289-032A-ABF453C9166C}"/>
                </a:ext>
              </a:extLst>
            </p:cNvPr>
            <p:cNvSpPr/>
            <p:nvPr/>
          </p:nvSpPr>
          <p:spPr>
            <a:xfrm>
              <a:off x="6420225" y="9231245"/>
              <a:ext cx="26167" cy="26167"/>
            </a:xfrm>
            <a:custGeom>
              <a:avLst/>
              <a:gdLst>
                <a:gd name="connsiteX0" fmla="*/ 12608 w 24156"/>
                <a:gd name="connsiteY0" fmla="*/ 250 h 24156"/>
                <a:gd name="connsiteX1" fmla="*/ 24686 w 24156"/>
                <a:gd name="connsiteY1" fmla="*/ 12328 h 24156"/>
                <a:gd name="connsiteX2" fmla="*/ 12608 w 24156"/>
                <a:gd name="connsiteY2" fmla="*/ 24406 h 24156"/>
                <a:gd name="connsiteX3" fmla="*/ 530 w 24156"/>
                <a:gd name="connsiteY3" fmla="*/ 12328 h 24156"/>
                <a:gd name="connsiteX4" fmla="*/ 12608 w 24156"/>
                <a:gd name="connsiteY4" fmla="*/ 2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608" y="250"/>
                  </a:moveTo>
                  <a:cubicBezTo>
                    <a:pt x="19279" y="250"/>
                    <a:pt x="24686" y="5658"/>
                    <a:pt x="24686" y="12328"/>
                  </a:cubicBezTo>
                  <a:cubicBezTo>
                    <a:pt x="24686" y="18999"/>
                    <a:pt x="19279" y="24406"/>
                    <a:pt x="12608" y="24406"/>
                  </a:cubicBezTo>
                  <a:cubicBezTo>
                    <a:pt x="5938" y="24406"/>
                    <a:pt x="530" y="18999"/>
                    <a:pt x="530" y="12328"/>
                  </a:cubicBezTo>
                  <a:cubicBezTo>
                    <a:pt x="530" y="5658"/>
                    <a:pt x="5938" y="250"/>
                    <a:pt x="12608" y="2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7" name="Полилиния 876">
              <a:extLst>
                <a:ext uri="{FF2B5EF4-FFF2-40B4-BE49-F238E27FC236}">
                  <a16:creationId xmlns:a16="http://schemas.microsoft.com/office/drawing/2014/main" id="{0BC6D08E-F139-0881-A36A-D60DDC7A836D}"/>
                </a:ext>
              </a:extLst>
            </p:cNvPr>
            <p:cNvSpPr/>
            <p:nvPr/>
          </p:nvSpPr>
          <p:spPr>
            <a:xfrm>
              <a:off x="6446393" y="9231245"/>
              <a:ext cx="26167" cy="26167"/>
            </a:xfrm>
            <a:custGeom>
              <a:avLst/>
              <a:gdLst>
                <a:gd name="connsiteX0" fmla="*/ 12648 w 24156"/>
                <a:gd name="connsiteY0" fmla="*/ 250 h 24156"/>
                <a:gd name="connsiteX1" fmla="*/ 24726 w 24156"/>
                <a:gd name="connsiteY1" fmla="*/ 12328 h 24156"/>
                <a:gd name="connsiteX2" fmla="*/ 12648 w 24156"/>
                <a:gd name="connsiteY2" fmla="*/ 24406 h 24156"/>
                <a:gd name="connsiteX3" fmla="*/ 570 w 24156"/>
                <a:gd name="connsiteY3" fmla="*/ 12328 h 24156"/>
                <a:gd name="connsiteX4" fmla="*/ 12648 w 24156"/>
                <a:gd name="connsiteY4" fmla="*/ 2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648" y="250"/>
                  </a:moveTo>
                  <a:cubicBezTo>
                    <a:pt x="19319" y="250"/>
                    <a:pt x="24726" y="5658"/>
                    <a:pt x="24726" y="12328"/>
                  </a:cubicBezTo>
                  <a:cubicBezTo>
                    <a:pt x="24726" y="18999"/>
                    <a:pt x="19319" y="24406"/>
                    <a:pt x="12648" y="24406"/>
                  </a:cubicBezTo>
                  <a:cubicBezTo>
                    <a:pt x="5978" y="24406"/>
                    <a:pt x="570" y="18999"/>
                    <a:pt x="570" y="12328"/>
                  </a:cubicBezTo>
                  <a:cubicBezTo>
                    <a:pt x="570" y="5658"/>
                    <a:pt x="5978" y="250"/>
                    <a:pt x="12648" y="2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8" name="Полилиния 877">
              <a:extLst>
                <a:ext uri="{FF2B5EF4-FFF2-40B4-BE49-F238E27FC236}">
                  <a16:creationId xmlns:a16="http://schemas.microsoft.com/office/drawing/2014/main" id="{8D78E027-65CA-530E-1F0C-032DAF9E7913}"/>
                </a:ext>
              </a:extLst>
            </p:cNvPr>
            <p:cNvSpPr/>
            <p:nvPr/>
          </p:nvSpPr>
          <p:spPr>
            <a:xfrm>
              <a:off x="6498728" y="9231245"/>
              <a:ext cx="26167" cy="26167"/>
            </a:xfrm>
            <a:custGeom>
              <a:avLst/>
              <a:gdLst>
                <a:gd name="connsiteX0" fmla="*/ 12728 w 24156"/>
                <a:gd name="connsiteY0" fmla="*/ 250 h 24156"/>
                <a:gd name="connsiteX1" fmla="*/ 24806 w 24156"/>
                <a:gd name="connsiteY1" fmla="*/ 12328 h 24156"/>
                <a:gd name="connsiteX2" fmla="*/ 12728 w 24156"/>
                <a:gd name="connsiteY2" fmla="*/ 24406 h 24156"/>
                <a:gd name="connsiteX3" fmla="*/ 650 w 24156"/>
                <a:gd name="connsiteY3" fmla="*/ 12328 h 24156"/>
                <a:gd name="connsiteX4" fmla="*/ 12728 w 24156"/>
                <a:gd name="connsiteY4" fmla="*/ 2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728" y="250"/>
                  </a:moveTo>
                  <a:cubicBezTo>
                    <a:pt x="19399" y="250"/>
                    <a:pt x="24806" y="5658"/>
                    <a:pt x="24806" y="12328"/>
                  </a:cubicBezTo>
                  <a:cubicBezTo>
                    <a:pt x="24806" y="18999"/>
                    <a:pt x="19399" y="24406"/>
                    <a:pt x="12728" y="24406"/>
                  </a:cubicBezTo>
                  <a:cubicBezTo>
                    <a:pt x="6058" y="24406"/>
                    <a:pt x="650" y="18999"/>
                    <a:pt x="650" y="12328"/>
                  </a:cubicBezTo>
                  <a:cubicBezTo>
                    <a:pt x="650" y="5658"/>
                    <a:pt x="6058" y="250"/>
                    <a:pt x="12728" y="2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9" name="Полилиния 878">
              <a:extLst>
                <a:ext uri="{FF2B5EF4-FFF2-40B4-BE49-F238E27FC236}">
                  <a16:creationId xmlns:a16="http://schemas.microsoft.com/office/drawing/2014/main" id="{68D11AB4-20BF-42D9-65EA-D60E34C7957A}"/>
                </a:ext>
              </a:extLst>
            </p:cNvPr>
            <p:cNvSpPr/>
            <p:nvPr/>
          </p:nvSpPr>
          <p:spPr>
            <a:xfrm>
              <a:off x="6577229" y="9231245"/>
              <a:ext cx="26167" cy="26167"/>
            </a:xfrm>
            <a:custGeom>
              <a:avLst/>
              <a:gdLst>
                <a:gd name="connsiteX0" fmla="*/ 12848 w 24156"/>
                <a:gd name="connsiteY0" fmla="*/ 250 h 24156"/>
                <a:gd name="connsiteX1" fmla="*/ 24926 w 24156"/>
                <a:gd name="connsiteY1" fmla="*/ 12328 h 24156"/>
                <a:gd name="connsiteX2" fmla="*/ 12848 w 24156"/>
                <a:gd name="connsiteY2" fmla="*/ 24406 h 24156"/>
                <a:gd name="connsiteX3" fmla="*/ 770 w 24156"/>
                <a:gd name="connsiteY3" fmla="*/ 12328 h 24156"/>
                <a:gd name="connsiteX4" fmla="*/ 12848 w 24156"/>
                <a:gd name="connsiteY4" fmla="*/ 2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848" y="250"/>
                  </a:moveTo>
                  <a:cubicBezTo>
                    <a:pt x="19519" y="250"/>
                    <a:pt x="24926" y="5658"/>
                    <a:pt x="24926" y="12328"/>
                  </a:cubicBezTo>
                  <a:cubicBezTo>
                    <a:pt x="24926" y="18999"/>
                    <a:pt x="19519" y="24406"/>
                    <a:pt x="12848" y="24406"/>
                  </a:cubicBezTo>
                  <a:cubicBezTo>
                    <a:pt x="6178" y="24406"/>
                    <a:pt x="770" y="18999"/>
                    <a:pt x="770" y="12328"/>
                  </a:cubicBezTo>
                  <a:cubicBezTo>
                    <a:pt x="770" y="5658"/>
                    <a:pt x="6178" y="250"/>
                    <a:pt x="12848" y="2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0" name="Полилиния 879">
              <a:extLst>
                <a:ext uri="{FF2B5EF4-FFF2-40B4-BE49-F238E27FC236}">
                  <a16:creationId xmlns:a16="http://schemas.microsoft.com/office/drawing/2014/main" id="{25F53EB9-EB6F-C908-2180-07DF74DF1B06}"/>
                </a:ext>
              </a:extLst>
            </p:cNvPr>
            <p:cNvSpPr/>
            <p:nvPr/>
          </p:nvSpPr>
          <p:spPr>
            <a:xfrm>
              <a:off x="6603396" y="9231245"/>
              <a:ext cx="26167" cy="26167"/>
            </a:xfrm>
            <a:custGeom>
              <a:avLst/>
              <a:gdLst>
                <a:gd name="connsiteX0" fmla="*/ 12888 w 24156"/>
                <a:gd name="connsiteY0" fmla="*/ 250 h 24156"/>
                <a:gd name="connsiteX1" fmla="*/ 24966 w 24156"/>
                <a:gd name="connsiteY1" fmla="*/ 12328 h 24156"/>
                <a:gd name="connsiteX2" fmla="*/ 12888 w 24156"/>
                <a:gd name="connsiteY2" fmla="*/ 24406 h 24156"/>
                <a:gd name="connsiteX3" fmla="*/ 810 w 24156"/>
                <a:gd name="connsiteY3" fmla="*/ 12328 h 24156"/>
                <a:gd name="connsiteX4" fmla="*/ 12888 w 24156"/>
                <a:gd name="connsiteY4" fmla="*/ 2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888" y="250"/>
                  </a:moveTo>
                  <a:cubicBezTo>
                    <a:pt x="19559" y="250"/>
                    <a:pt x="24966" y="5658"/>
                    <a:pt x="24966" y="12328"/>
                  </a:cubicBezTo>
                  <a:cubicBezTo>
                    <a:pt x="24966" y="18999"/>
                    <a:pt x="19559" y="24406"/>
                    <a:pt x="12888" y="24406"/>
                  </a:cubicBezTo>
                  <a:cubicBezTo>
                    <a:pt x="6218" y="24406"/>
                    <a:pt x="810" y="18999"/>
                    <a:pt x="810" y="12328"/>
                  </a:cubicBezTo>
                  <a:cubicBezTo>
                    <a:pt x="810" y="5658"/>
                    <a:pt x="6218" y="250"/>
                    <a:pt x="12888" y="2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1" name="Полилиния 880">
              <a:extLst>
                <a:ext uri="{FF2B5EF4-FFF2-40B4-BE49-F238E27FC236}">
                  <a16:creationId xmlns:a16="http://schemas.microsoft.com/office/drawing/2014/main" id="{9789321A-006E-0DCD-5E4B-FD0921CDA530}"/>
                </a:ext>
              </a:extLst>
            </p:cNvPr>
            <p:cNvSpPr/>
            <p:nvPr/>
          </p:nvSpPr>
          <p:spPr>
            <a:xfrm>
              <a:off x="6001551" y="9257412"/>
              <a:ext cx="26167" cy="26167"/>
            </a:xfrm>
            <a:custGeom>
              <a:avLst/>
              <a:gdLst>
                <a:gd name="connsiteX0" fmla="*/ 11968 w 24156"/>
                <a:gd name="connsiteY0" fmla="*/ 290 h 24156"/>
                <a:gd name="connsiteX1" fmla="*/ 24046 w 24156"/>
                <a:gd name="connsiteY1" fmla="*/ 12368 h 24156"/>
                <a:gd name="connsiteX2" fmla="*/ 11968 w 24156"/>
                <a:gd name="connsiteY2" fmla="*/ 24446 h 24156"/>
                <a:gd name="connsiteX3" fmla="*/ -110 w 24156"/>
                <a:gd name="connsiteY3" fmla="*/ 12368 h 24156"/>
                <a:gd name="connsiteX4" fmla="*/ 11968 w 24156"/>
                <a:gd name="connsiteY4" fmla="*/ 2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1968" y="290"/>
                  </a:moveTo>
                  <a:cubicBezTo>
                    <a:pt x="18639" y="290"/>
                    <a:pt x="24046" y="5698"/>
                    <a:pt x="24046" y="12368"/>
                  </a:cubicBezTo>
                  <a:cubicBezTo>
                    <a:pt x="24046" y="19039"/>
                    <a:pt x="18639" y="24446"/>
                    <a:pt x="11968" y="24446"/>
                  </a:cubicBezTo>
                  <a:cubicBezTo>
                    <a:pt x="5298" y="24446"/>
                    <a:pt x="-110" y="19039"/>
                    <a:pt x="-110" y="12368"/>
                  </a:cubicBezTo>
                  <a:cubicBezTo>
                    <a:pt x="-110" y="5698"/>
                    <a:pt x="5298" y="290"/>
                    <a:pt x="11968" y="2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2" name="Полилиния 881">
              <a:extLst>
                <a:ext uri="{FF2B5EF4-FFF2-40B4-BE49-F238E27FC236}">
                  <a16:creationId xmlns:a16="http://schemas.microsoft.com/office/drawing/2014/main" id="{C668658E-C975-E8D0-7937-83E8CE93E01E}"/>
                </a:ext>
              </a:extLst>
            </p:cNvPr>
            <p:cNvSpPr/>
            <p:nvPr/>
          </p:nvSpPr>
          <p:spPr>
            <a:xfrm>
              <a:off x="6027718" y="9257412"/>
              <a:ext cx="26167" cy="26167"/>
            </a:xfrm>
            <a:custGeom>
              <a:avLst/>
              <a:gdLst>
                <a:gd name="connsiteX0" fmla="*/ 12008 w 24156"/>
                <a:gd name="connsiteY0" fmla="*/ 290 h 24156"/>
                <a:gd name="connsiteX1" fmla="*/ 24086 w 24156"/>
                <a:gd name="connsiteY1" fmla="*/ 12368 h 24156"/>
                <a:gd name="connsiteX2" fmla="*/ 12008 w 24156"/>
                <a:gd name="connsiteY2" fmla="*/ 24446 h 24156"/>
                <a:gd name="connsiteX3" fmla="*/ -70 w 24156"/>
                <a:gd name="connsiteY3" fmla="*/ 12368 h 24156"/>
                <a:gd name="connsiteX4" fmla="*/ 12008 w 24156"/>
                <a:gd name="connsiteY4" fmla="*/ 2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008" y="290"/>
                  </a:moveTo>
                  <a:cubicBezTo>
                    <a:pt x="18679" y="290"/>
                    <a:pt x="24086" y="5698"/>
                    <a:pt x="24086" y="12368"/>
                  </a:cubicBezTo>
                  <a:cubicBezTo>
                    <a:pt x="24086" y="19039"/>
                    <a:pt x="18679" y="24446"/>
                    <a:pt x="12008" y="24446"/>
                  </a:cubicBezTo>
                  <a:cubicBezTo>
                    <a:pt x="5338" y="24446"/>
                    <a:pt x="-70" y="19039"/>
                    <a:pt x="-70" y="12368"/>
                  </a:cubicBezTo>
                  <a:cubicBezTo>
                    <a:pt x="-70" y="5698"/>
                    <a:pt x="5338" y="290"/>
                    <a:pt x="12008" y="2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3" name="Полилиния 882">
              <a:extLst>
                <a:ext uri="{FF2B5EF4-FFF2-40B4-BE49-F238E27FC236}">
                  <a16:creationId xmlns:a16="http://schemas.microsoft.com/office/drawing/2014/main" id="{DF04B6C4-F50B-DCD2-3EDB-1F38A8505F00}"/>
                </a:ext>
              </a:extLst>
            </p:cNvPr>
            <p:cNvSpPr/>
            <p:nvPr/>
          </p:nvSpPr>
          <p:spPr>
            <a:xfrm>
              <a:off x="6080052" y="9257412"/>
              <a:ext cx="26167" cy="26167"/>
            </a:xfrm>
            <a:custGeom>
              <a:avLst/>
              <a:gdLst>
                <a:gd name="connsiteX0" fmla="*/ 12088 w 24156"/>
                <a:gd name="connsiteY0" fmla="*/ 290 h 24156"/>
                <a:gd name="connsiteX1" fmla="*/ 24166 w 24156"/>
                <a:gd name="connsiteY1" fmla="*/ 12368 h 24156"/>
                <a:gd name="connsiteX2" fmla="*/ 12088 w 24156"/>
                <a:gd name="connsiteY2" fmla="*/ 24446 h 24156"/>
                <a:gd name="connsiteX3" fmla="*/ 10 w 24156"/>
                <a:gd name="connsiteY3" fmla="*/ 12368 h 24156"/>
                <a:gd name="connsiteX4" fmla="*/ 12088 w 24156"/>
                <a:gd name="connsiteY4" fmla="*/ 2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088" y="290"/>
                  </a:moveTo>
                  <a:cubicBezTo>
                    <a:pt x="18759" y="290"/>
                    <a:pt x="24166" y="5698"/>
                    <a:pt x="24166" y="12368"/>
                  </a:cubicBezTo>
                  <a:cubicBezTo>
                    <a:pt x="24166" y="19039"/>
                    <a:pt x="18759" y="24446"/>
                    <a:pt x="12088" y="24446"/>
                  </a:cubicBezTo>
                  <a:cubicBezTo>
                    <a:pt x="5418" y="24446"/>
                    <a:pt x="10" y="19039"/>
                    <a:pt x="10" y="12368"/>
                  </a:cubicBezTo>
                  <a:cubicBezTo>
                    <a:pt x="10" y="5698"/>
                    <a:pt x="5418" y="290"/>
                    <a:pt x="12088" y="2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4" name="Полилиния 883">
              <a:extLst>
                <a:ext uri="{FF2B5EF4-FFF2-40B4-BE49-F238E27FC236}">
                  <a16:creationId xmlns:a16="http://schemas.microsoft.com/office/drawing/2014/main" id="{092458F8-CEA1-85FC-5685-883BE646A048}"/>
                </a:ext>
              </a:extLst>
            </p:cNvPr>
            <p:cNvSpPr/>
            <p:nvPr/>
          </p:nvSpPr>
          <p:spPr>
            <a:xfrm>
              <a:off x="6106219" y="9257412"/>
              <a:ext cx="26167" cy="26167"/>
            </a:xfrm>
            <a:custGeom>
              <a:avLst/>
              <a:gdLst>
                <a:gd name="connsiteX0" fmla="*/ 12128 w 24156"/>
                <a:gd name="connsiteY0" fmla="*/ 290 h 24156"/>
                <a:gd name="connsiteX1" fmla="*/ 24206 w 24156"/>
                <a:gd name="connsiteY1" fmla="*/ 12368 h 24156"/>
                <a:gd name="connsiteX2" fmla="*/ 12128 w 24156"/>
                <a:gd name="connsiteY2" fmla="*/ 24446 h 24156"/>
                <a:gd name="connsiteX3" fmla="*/ 50 w 24156"/>
                <a:gd name="connsiteY3" fmla="*/ 12368 h 24156"/>
                <a:gd name="connsiteX4" fmla="*/ 12128 w 24156"/>
                <a:gd name="connsiteY4" fmla="*/ 2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128" y="290"/>
                  </a:moveTo>
                  <a:cubicBezTo>
                    <a:pt x="18799" y="290"/>
                    <a:pt x="24206" y="5698"/>
                    <a:pt x="24206" y="12368"/>
                  </a:cubicBezTo>
                  <a:cubicBezTo>
                    <a:pt x="24206" y="19039"/>
                    <a:pt x="18799" y="24446"/>
                    <a:pt x="12128" y="24446"/>
                  </a:cubicBezTo>
                  <a:cubicBezTo>
                    <a:pt x="5458" y="24446"/>
                    <a:pt x="50" y="19039"/>
                    <a:pt x="50" y="12368"/>
                  </a:cubicBezTo>
                  <a:cubicBezTo>
                    <a:pt x="50" y="5698"/>
                    <a:pt x="5458" y="290"/>
                    <a:pt x="12128" y="2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5" name="Полилиния 884">
              <a:extLst>
                <a:ext uri="{FF2B5EF4-FFF2-40B4-BE49-F238E27FC236}">
                  <a16:creationId xmlns:a16="http://schemas.microsoft.com/office/drawing/2014/main" id="{F27445D8-47E8-A162-2456-FE08BAC47475}"/>
                </a:ext>
              </a:extLst>
            </p:cNvPr>
            <p:cNvSpPr/>
            <p:nvPr/>
          </p:nvSpPr>
          <p:spPr>
            <a:xfrm>
              <a:off x="6158554" y="9257412"/>
              <a:ext cx="26167" cy="26167"/>
            </a:xfrm>
            <a:custGeom>
              <a:avLst/>
              <a:gdLst>
                <a:gd name="connsiteX0" fmla="*/ 12208 w 24156"/>
                <a:gd name="connsiteY0" fmla="*/ 290 h 24156"/>
                <a:gd name="connsiteX1" fmla="*/ 24286 w 24156"/>
                <a:gd name="connsiteY1" fmla="*/ 12368 h 24156"/>
                <a:gd name="connsiteX2" fmla="*/ 12208 w 24156"/>
                <a:gd name="connsiteY2" fmla="*/ 24446 h 24156"/>
                <a:gd name="connsiteX3" fmla="*/ 130 w 24156"/>
                <a:gd name="connsiteY3" fmla="*/ 12368 h 24156"/>
                <a:gd name="connsiteX4" fmla="*/ 12208 w 24156"/>
                <a:gd name="connsiteY4" fmla="*/ 2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208" y="290"/>
                  </a:moveTo>
                  <a:cubicBezTo>
                    <a:pt x="18879" y="290"/>
                    <a:pt x="24286" y="5698"/>
                    <a:pt x="24286" y="12368"/>
                  </a:cubicBezTo>
                  <a:cubicBezTo>
                    <a:pt x="24286" y="19039"/>
                    <a:pt x="18879" y="24446"/>
                    <a:pt x="12208" y="24446"/>
                  </a:cubicBezTo>
                  <a:cubicBezTo>
                    <a:pt x="5538" y="24446"/>
                    <a:pt x="130" y="19039"/>
                    <a:pt x="130" y="12368"/>
                  </a:cubicBezTo>
                  <a:cubicBezTo>
                    <a:pt x="130" y="5698"/>
                    <a:pt x="5538" y="290"/>
                    <a:pt x="12208" y="2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6" name="Полилиния 885">
              <a:extLst>
                <a:ext uri="{FF2B5EF4-FFF2-40B4-BE49-F238E27FC236}">
                  <a16:creationId xmlns:a16="http://schemas.microsoft.com/office/drawing/2014/main" id="{2F84115D-FA3F-DC2D-66EF-8B3042C04EA9}"/>
                </a:ext>
              </a:extLst>
            </p:cNvPr>
            <p:cNvSpPr/>
            <p:nvPr/>
          </p:nvSpPr>
          <p:spPr>
            <a:xfrm>
              <a:off x="6184722" y="9257412"/>
              <a:ext cx="26167" cy="26167"/>
            </a:xfrm>
            <a:custGeom>
              <a:avLst/>
              <a:gdLst>
                <a:gd name="connsiteX0" fmla="*/ 12248 w 24156"/>
                <a:gd name="connsiteY0" fmla="*/ 290 h 24156"/>
                <a:gd name="connsiteX1" fmla="*/ 24326 w 24156"/>
                <a:gd name="connsiteY1" fmla="*/ 12368 h 24156"/>
                <a:gd name="connsiteX2" fmla="*/ 12248 w 24156"/>
                <a:gd name="connsiteY2" fmla="*/ 24446 h 24156"/>
                <a:gd name="connsiteX3" fmla="*/ 170 w 24156"/>
                <a:gd name="connsiteY3" fmla="*/ 12368 h 24156"/>
                <a:gd name="connsiteX4" fmla="*/ 12248 w 24156"/>
                <a:gd name="connsiteY4" fmla="*/ 2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248" y="290"/>
                  </a:moveTo>
                  <a:cubicBezTo>
                    <a:pt x="18919" y="290"/>
                    <a:pt x="24326" y="5698"/>
                    <a:pt x="24326" y="12368"/>
                  </a:cubicBezTo>
                  <a:cubicBezTo>
                    <a:pt x="24326" y="19039"/>
                    <a:pt x="18919" y="24446"/>
                    <a:pt x="12248" y="24446"/>
                  </a:cubicBezTo>
                  <a:cubicBezTo>
                    <a:pt x="5578" y="24446"/>
                    <a:pt x="170" y="19039"/>
                    <a:pt x="170" y="12368"/>
                  </a:cubicBezTo>
                  <a:cubicBezTo>
                    <a:pt x="170" y="5698"/>
                    <a:pt x="5578" y="290"/>
                    <a:pt x="12248" y="2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7" name="Полилиния 886">
              <a:extLst>
                <a:ext uri="{FF2B5EF4-FFF2-40B4-BE49-F238E27FC236}">
                  <a16:creationId xmlns:a16="http://schemas.microsoft.com/office/drawing/2014/main" id="{021F83D0-09A9-0870-D2E3-D9656C6CEC16}"/>
                </a:ext>
              </a:extLst>
            </p:cNvPr>
            <p:cNvSpPr/>
            <p:nvPr/>
          </p:nvSpPr>
          <p:spPr>
            <a:xfrm>
              <a:off x="6237056" y="9257412"/>
              <a:ext cx="26167" cy="26167"/>
            </a:xfrm>
            <a:custGeom>
              <a:avLst/>
              <a:gdLst>
                <a:gd name="connsiteX0" fmla="*/ 12328 w 24156"/>
                <a:gd name="connsiteY0" fmla="*/ 290 h 24156"/>
                <a:gd name="connsiteX1" fmla="*/ 24406 w 24156"/>
                <a:gd name="connsiteY1" fmla="*/ 12368 h 24156"/>
                <a:gd name="connsiteX2" fmla="*/ 12328 w 24156"/>
                <a:gd name="connsiteY2" fmla="*/ 24446 h 24156"/>
                <a:gd name="connsiteX3" fmla="*/ 250 w 24156"/>
                <a:gd name="connsiteY3" fmla="*/ 12368 h 24156"/>
                <a:gd name="connsiteX4" fmla="*/ 12328 w 24156"/>
                <a:gd name="connsiteY4" fmla="*/ 2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328" y="290"/>
                  </a:moveTo>
                  <a:cubicBezTo>
                    <a:pt x="18999" y="290"/>
                    <a:pt x="24406" y="5698"/>
                    <a:pt x="24406" y="12368"/>
                  </a:cubicBezTo>
                  <a:cubicBezTo>
                    <a:pt x="24406" y="19039"/>
                    <a:pt x="18999" y="24446"/>
                    <a:pt x="12328" y="24446"/>
                  </a:cubicBezTo>
                  <a:cubicBezTo>
                    <a:pt x="5658" y="24446"/>
                    <a:pt x="250" y="19039"/>
                    <a:pt x="250" y="12368"/>
                  </a:cubicBezTo>
                  <a:cubicBezTo>
                    <a:pt x="250" y="5698"/>
                    <a:pt x="5658" y="290"/>
                    <a:pt x="12328" y="2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8" name="Полилиния 887">
              <a:extLst>
                <a:ext uri="{FF2B5EF4-FFF2-40B4-BE49-F238E27FC236}">
                  <a16:creationId xmlns:a16="http://schemas.microsoft.com/office/drawing/2014/main" id="{D8334E46-3016-E320-9B94-251D9F6CCFC9}"/>
                </a:ext>
              </a:extLst>
            </p:cNvPr>
            <p:cNvSpPr/>
            <p:nvPr/>
          </p:nvSpPr>
          <p:spPr>
            <a:xfrm>
              <a:off x="6263223" y="9257412"/>
              <a:ext cx="26167" cy="26167"/>
            </a:xfrm>
            <a:custGeom>
              <a:avLst/>
              <a:gdLst>
                <a:gd name="connsiteX0" fmla="*/ 12368 w 24156"/>
                <a:gd name="connsiteY0" fmla="*/ 290 h 24156"/>
                <a:gd name="connsiteX1" fmla="*/ 24446 w 24156"/>
                <a:gd name="connsiteY1" fmla="*/ 12368 h 24156"/>
                <a:gd name="connsiteX2" fmla="*/ 12368 w 24156"/>
                <a:gd name="connsiteY2" fmla="*/ 24446 h 24156"/>
                <a:gd name="connsiteX3" fmla="*/ 290 w 24156"/>
                <a:gd name="connsiteY3" fmla="*/ 12368 h 24156"/>
                <a:gd name="connsiteX4" fmla="*/ 12368 w 24156"/>
                <a:gd name="connsiteY4" fmla="*/ 2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368" y="290"/>
                  </a:moveTo>
                  <a:cubicBezTo>
                    <a:pt x="19039" y="290"/>
                    <a:pt x="24446" y="5698"/>
                    <a:pt x="24446" y="12368"/>
                  </a:cubicBezTo>
                  <a:cubicBezTo>
                    <a:pt x="24446" y="19039"/>
                    <a:pt x="19039" y="24446"/>
                    <a:pt x="12368" y="24446"/>
                  </a:cubicBezTo>
                  <a:cubicBezTo>
                    <a:pt x="5698" y="24446"/>
                    <a:pt x="290" y="19039"/>
                    <a:pt x="290" y="12368"/>
                  </a:cubicBezTo>
                  <a:cubicBezTo>
                    <a:pt x="290" y="5698"/>
                    <a:pt x="5698" y="290"/>
                    <a:pt x="12368" y="2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9" name="Полилиния 888">
              <a:extLst>
                <a:ext uri="{FF2B5EF4-FFF2-40B4-BE49-F238E27FC236}">
                  <a16:creationId xmlns:a16="http://schemas.microsoft.com/office/drawing/2014/main" id="{24BF8457-DD4F-754B-3749-C85FFDF5B3E5}"/>
                </a:ext>
              </a:extLst>
            </p:cNvPr>
            <p:cNvSpPr/>
            <p:nvPr/>
          </p:nvSpPr>
          <p:spPr>
            <a:xfrm>
              <a:off x="6472561" y="9257412"/>
              <a:ext cx="26167" cy="26167"/>
            </a:xfrm>
            <a:custGeom>
              <a:avLst/>
              <a:gdLst>
                <a:gd name="connsiteX0" fmla="*/ 12688 w 24156"/>
                <a:gd name="connsiteY0" fmla="*/ 290 h 24156"/>
                <a:gd name="connsiteX1" fmla="*/ 24766 w 24156"/>
                <a:gd name="connsiteY1" fmla="*/ 12368 h 24156"/>
                <a:gd name="connsiteX2" fmla="*/ 12688 w 24156"/>
                <a:gd name="connsiteY2" fmla="*/ 24446 h 24156"/>
                <a:gd name="connsiteX3" fmla="*/ 610 w 24156"/>
                <a:gd name="connsiteY3" fmla="*/ 12368 h 24156"/>
                <a:gd name="connsiteX4" fmla="*/ 12688 w 24156"/>
                <a:gd name="connsiteY4" fmla="*/ 2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688" y="290"/>
                  </a:moveTo>
                  <a:cubicBezTo>
                    <a:pt x="19359" y="290"/>
                    <a:pt x="24766" y="5698"/>
                    <a:pt x="24766" y="12368"/>
                  </a:cubicBezTo>
                  <a:cubicBezTo>
                    <a:pt x="24766" y="19039"/>
                    <a:pt x="19359" y="24446"/>
                    <a:pt x="12688" y="24446"/>
                  </a:cubicBezTo>
                  <a:cubicBezTo>
                    <a:pt x="6018" y="24446"/>
                    <a:pt x="610" y="19039"/>
                    <a:pt x="610" y="12368"/>
                  </a:cubicBezTo>
                  <a:cubicBezTo>
                    <a:pt x="610" y="5698"/>
                    <a:pt x="6018" y="290"/>
                    <a:pt x="12688" y="2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0" name="Полилиния 889">
              <a:extLst>
                <a:ext uri="{FF2B5EF4-FFF2-40B4-BE49-F238E27FC236}">
                  <a16:creationId xmlns:a16="http://schemas.microsoft.com/office/drawing/2014/main" id="{7CF2565C-CEAE-7574-9D41-AE13E2512F0D}"/>
                </a:ext>
              </a:extLst>
            </p:cNvPr>
            <p:cNvSpPr/>
            <p:nvPr/>
          </p:nvSpPr>
          <p:spPr>
            <a:xfrm>
              <a:off x="6498728" y="9257412"/>
              <a:ext cx="26167" cy="26167"/>
            </a:xfrm>
            <a:custGeom>
              <a:avLst/>
              <a:gdLst>
                <a:gd name="connsiteX0" fmla="*/ 12728 w 24156"/>
                <a:gd name="connsiteY0" fmla="*/ 290 h 24156"/>
                <a:gd name="connsiteX1" fmla="*/ 24806 w 24156"/>
                <a:gd name="connsiteY1" fmla="*/ 12368 h 24156"/>
                <a:gd name="connsiteX2" fmla="*/ 12728 w 24156"/>
                <a:gd name="connsiteY2" fmla="*/ 24446 h 24156"/>
                <a:gd name="connsiteX3" fmla="*/ 650 w 24156"/>
                <a:gd name="connsiteY3" fmla="*/ 12368 h 24156"/>
                <a:gd name="connsiteX4" fmla="*/ 12728 w 24156"/>
                <a:gd name="connsiteY4" fmla="*/ 2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728" y="290"/>
                  </a:moveTo>
                  <a:cubicBezTo>
                    <a:pt x="19399" y="290"/>
                    <a:pt x="24806" y="5698"/>
                    <a:pt x="24806" y="12368"/>
                  </a:cubicBezTo>
                  <a:cubicBezTo>
                    <a:pt x="24806" y="19039"/>
                    <a:pt x="19399" y="24446"/>
                    <a:pt x="12728" y="24446"/>
                  </a:cubicBezTo>
                  <a:cubicBezTo>
                    <a:pt x="6058" y="24446"/>
                    <a:pt x="650" y="19039"/>
                    <a:pt x="650" y="12368"/>
                  </a:cubicBezTo>
                  <a:cubicBezTo>
                    <a:pt x="650" y="5698"/>
                    <a:pt x="6058" y="290"/>
                    <a:pt x="12728" y="2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1" name="Полилиния 890">
              <a:extLst>
                <a:ext uri="{FF2B5EF4-FFF2-40B4-BE49-F238E27FC236}">
                  <a16:creationId xmlns:a16="http://schemas.microsoft.com/office/drawing/2014/main" id="{8615BAD3-1346-1634-928B-5C26BDBB7B9D}"/>
                </a:ext>
              </a:extLst>
            </p:cNvPr>
            <p:cNvSpPr/>
            <p:nvPr/>
          </p:nvSpPr>
          <p:spPr>
            <a:xfrm>
              <a:off x="6577229" y="9257412"/>
              <a:ext cx="26167" cy="26167"/>
            </a:xfrm>
            <a:custGeom>
              <a:avLst/>
              <a:gdLst>
                <a:gd name="connsiteX0" fmla="*/ 12848 w 24156"/>
                <a:gd name="connsiteY0" fmla="*/ 290 h 24156"/>
                <a:gd name="connsiteX1" fmla="*/ 24926 w 24156"/>
                <a:gd name="connsiteY1" fmla="*/ 12368 h 24156"/>
                <a:gd name="connsiteX2" fmla="*/ 12848 w 24156"/>
                <a:gd name="connsiteY2" fmla="*/ 24446 h 24156"/>
                <a:gd name="connsiteX3" fmla="*/ 770 w 24156"/>
                <a:gd name="connsiteY3" fmla="*/ 12368 h 24156"/>
                <a:gd name="connsiteX4" fmla="*/ 12848 w 24156"/>
                <a:gd name="connsiteY4" fmla="*/ 2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848" y="290"/>
                  </a:moveTo>
                  <a:cubicBezTo>
                    <a:pt x="19519" y="290"/>
                    <a:pt x="24926" y="5698"/>
                    <a:pt x="24926" y="12368"/>
                  </a:cubicBezTo>
                  <a:cubicBezTo>
                    <a:pt x="24926" y="19039"/>
                    <a:pt x="19519" y="24446"/>
                    <a:pt x="12848" y="24446"/>
                  </a:cubicBezTo>
                  <a:cubicBezTo>
                    <a:pt x="6178" y="24446"/>
                    <a:pt x="770" y="19039"/>
                    <a:pt x="770" y="12368"/>
                  </a:cubicBezTo>
                  <a:cubicBezTo>
                    <a:pt x="770" y="5698"/>
                    <a:pt x="6178" y="290"/>
                    <a:pt x="12848" y="2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2" name="Полилиния 891">
              <a:extLst>
                <a:ext uri="{FF2B5EF4-FFF2-40B4-BE49-F238E27FC236}">
                  <a16:creationId xmlns:a16="http://schemas.microsoft.com/office/drawing/2014/main" id="{D5EAA044-031B-A231-135C-3C8BF74208AC}"/>
                </a:ext>
              </a:extLst>
            </p:cNvPr>
            <p:cNvSpPr/>
            <p:nvPr/>
          </p:nvSpPr>
          <p:spPr>
            <a:xfrm>
              <a:off x="6603396" y="9257412"/>
              <a:ext cx="26167" cy="26167"/>
            </a:xfrm>
            <a:custGeom>
              <a:avLst/>
              <a:gdLst>
                <a:gd name="connsiteX0" fmla="*/ 12888 w 24156"/>
                <a:gd name="connsiteY0" fmla="*/ 290 h 24156"/>
                <a:gd name="connsiteX1" fmla="*/ 24966 w 24156"/>
                <a:gd name="connsiteY1" fmla="*/ 12368 h 24156"/>
                <a:gd name="connsiteX2" fmla="*/ 12888 w 24156"/>
                <a:gd name="connsiteY2" fmla="*/ 24446 h 24156"/>
                <a:gd name="connsiteX3" fmla="*/ 810 w 24156"/>
                <a:gd name="connsiteY3" fmla="*/ 12368 h 24156"/>
                <a:gd name="connsiteX4" fmla="*/ 12888 w 24156"/>
                <a:gd name="connsiteY4" fmla="*/ 2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888" y="290"/>
                  </a:moveTo>
                  <a:cubicBezTo>
                    <a:pt x="19559" y="290"/>
                    <a:pt x="24966" y="5698"/>
                    <a:pt x="24966" y="12368"/>
                  </a:cubicBezTo>
                  <a:cubicBezTo>
                    <a:pt x="24966" y="19039"/>
                    <a:pt x="19559" y="24446"/>
                    <a:pt x="12888" y="24446"/>
                  </a:cubicBezTo>
                  <a:cubicBezTo>
                    <a:pt x="6218" y="24446"/>
                    <a:pt x="810" y="19039"/>
                    <a:pt x="810" y="12368"/>
                  </a:cubicBezTo>
                  <a:cubicBezTo>
                    <a:pt x="810" y="5698"/>
                    <a:pt x="6218" y="290"/>
                    <a:pt x="12888" y="2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3" name="Полилиния 892">
              <a:extLst>
                <a:ext uri="{FF2B5EF4-FFF2-40B4-BE49-F238E27FC236}">
                  <a16:creationId xmlns:a16="http://schemas.microsoft.com/office/drawing/2014/main" id="{565727BD-65EF-CDA3-94C7-2B47BAE9D891}"/>
                </a:ext>
              </a:extLst>
            </p:cNvPr>
            <p:cNvSpPr/>
            <p:nvPr/>
          </p:nvSpPr>
          <p:spPr>
            <a:xfrm>
              <a:off x="6027718" y="9283579"/>
              <a:ext cx="26167" cy="26167"/>
            </a:xfrm>
            <a:custGeom>
              <a:avLst/>
              <a:gdLst>
                <a:gd name="connsiteX0" fmla="*/ 12008 w 24156"/>
                <a:gd name="connsiteY0" fmla="*/ 330 h 24156"/>
                <a:gd name="connsiteX1" fmla="*/ 24086 w 24156"/>
                <a:gd name="connsiteY1" fmla="*/ 12408 h 24156"/>
                <a:gd name="connsiteX2" fmla="*/ 12008 w 24156"/>
                <a:gd name="connsiteY2" fmla="*/ 24486 h 24156"/>
                <a:gd name="connsiteX3" fmla="*/ -70 w 24156"/>
                <a:gd name="connsiteY3" fmla="*/ 12408 h 24156"/>
                <a:gd name="connsiteX4" fmla="*/ 12008 w 24156"/>
                <a:gd name="connsiteY4" fmla="*/ 3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008" y="330"/>
                  </a:moveTo>
                  <a:cubicBezTo>
                    <a:pt x="18679" y="330"/>
                    <a:pt x="24086" y="5738"/>
                    <a:pt x="24086" y="12408"/>
                  </a:cubicBezTo>
                  <a:cubicBezTo>
                    <a:pt x="24086" y="19079"/>
                    <a:pt x="18679" y="24486"/>
                    <a:pt x="12008" y="24486"/>
                  </a:cubicBezTo>
                  <a:cubicBezTo>
                    <a:pt x="5338" y="24486"/>
                    <a:pt x="-70" y="19079"/>
                    <a:pt x="-70" y="12408"/>
                  </a:cubicBezTo>
                  <a:cubicBezTo>
                    <a:pt x="-70" y="5738"/>
                    <a:pt x="5338" y="330"/>
                    <a:pt x="12008" y="3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4" name="Полилиния 893">
              <a:extLst>
                <a:ext uri="{FF2B5EF4-FFF2-40B4-BE49-F238E27FC236}">
                  <a16:creationId xmlns:a16="http://schemas.microsoft.com/office/drawing/2014/main" id="{A6657E2A-A6A7-766D-B0D9-E5A3021DCA94}"/>
                </a:ext>
              </a:extLst>
            </p:cNvPr>
            <p:cNvSpPr/>
            <p:nvPr/>
          </p:nvSpPr>
          <p:spPr>
            <a:xfrm>
              <a:off x="6053885" y="9283579"/>
              <a:ext cx="26167" cy="26167"/>
            </a:xfrm>
            <a:custGeom>
              <a:avLst/>
              <a:gdLst>
                <a:gd name="connsiteX0" fmla="*/ 12048 w 24156"/>
                <a:gd name="connsiteY0" fmla="*/ 330 h 24156"/>
                <a:gd name="connsiteX1" fmla="*/ 24126 w 24156"/>
                <a:gd name="connsiteY1" fmla="*/ 12408 h 24156"/>
                <a:gd name="connsiteX2" fmla="*/ 12048 w 24156"/>
                <a:gd name="connsiteY2" fmla="*/ 24486 h 24156"/>
                <a:gd name="connsiteX3" fmla="*/ -30 w 24156"/>
                <a:gd name="connsiteY3" fmla="*/ 12408 h 24156"/>
                <a:gd name="connsiteX4" fmla="*/ 12048 w 24156"/>
                <a:gd name="connsiteY4" fmla="*/ 3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048" y="330"/>
                  </a:moveTo>
                  <a:cubicBezTo>
                    <a:pt x="18719" y="330"/>
                    <a:pt x="24126" y="5738"/>
                    <a:pt x="24126" y="12408"/>
                  </a:cubicBezTo>
                  <a:cubicBezTo>
                    <a:pt x="24126" y="19079"/>
                    <a:pt x="18719" y="24486"/>
                    <a:pt x="12048" y="24486"/>
                  </a:cubicBezTo>
                  <a:cubicBezTo>
                    <a:pt x="5378" y="24486"/>
                    <a:pt x="-30" y="19079"/>
                    <a:pt x="-30" y="12408"/>
                  </a:cubicBezTo>
                  <a:cubicBezTo>
                    <a:pt x="-30" y="5738"/>
                    <a:pt x="5378" y="330"/>
                    <a:pt x="12048" y="3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5" name="Полилиния 894">
              <a:extLst>
                <a:ext uri="{FF2B5EF4-FFF2-40B4-BE49-F238E27FC236}">
                  <a16:creationId xmlns:a16="http://schemas.microsoft.com/office/drawing/2014/main" id="{D65A47B4-3490-F3C4-55B0-413F3836BB42}"/>
                </a:ext>
              </a:extLst>
            </p:cNvPr>
            <p:cNvSpPr/>
            <p:nvPr/>
          </p:nvSpPr>
          <p:spPr>
            <a:xfrm>
              <a:off x="6132386" y="9283579"/>
              <a:ext cx="26167" cy="26167"/>
            </a:xfrm>
            <a:custGeom>
              <a:avLst/>
              <a:gdLst>
                <a:gd name="connsiteX0" fmla="*/ 12168 w 24156"/>
                <a:gd name="connsiteY0" fmla="*/ 330 h 24156"/>
                <a:gd name="connsiteX1" fmla="*/ 24246 w 24156"/>
                <a:gd name="connsiteY1" fmla="*/ 12408 h 24156"/>
                <a:gd name="connsiteX2" fmla="*/ 12168 w 24156"/>
                <a:gd name="connsiteY2" fmla="*/ 24486 h 24156"/>
                <a:gd name="connsiteX3" fmla="*/ 90 w 24156"/>
                <a:gd name="connsiteY3" fmla="*/ 12408 h 24156"/>
                <a:gd name="connsiteX4" fmla="*/ 12168 w 24156"/>
                <a:gd name="connsiteY4" fmla="*/ 3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168" y="330"/>
                  </a:moveTo>
                  <a:cubicBezTo>
                    <a:pt x="18839" y="330"/>
                    <a:pt x="24246" y="5738"/>
                    <a:pt x="24246" y="12408"/>
                  </a:cubicBezTo>
                  <a:cubicBezTo>
                    <a:pt x="24246" y="19079"/>
                    <a:pt x="18839" y="24486"/>
                    <a:pt x="12168" y="24486"/>
                  </a:cubicBezTo>
                  <a:cubicBezTo>
                    <a:pt x="5498" y="24486"/>
                    <a:pt x="90" y="19079"/>
                    <a:pt x="90" y="12408"/>
                  </a:cubicBezTo>
                  <a:cubicBezTo>
                    <a:pt x="90" y="5738"/>
                    <a:pt x="5498" y="330"/>
                    <a:pt x="12168" y="3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6" name="Полилиния 895">
              <a:extLst>
                <a:ext uri="{FF2B5EF4-FFF2-40B4-BE49-F238E27FC236}">
                  <a16:creationId xmlns:a16="http://schemas.microsoft.com/office/drawing/2014/main" id="{DF62135C-E38D-E0A7-647B-447D9FB3675C}"/>
                </a:ext>
              </a:extLst>
            </p:cNvPr>
            <p:cNvSpPr/>
            <p:nvPr/>
          </p:nvSpPr>
          <p:spPr>
            <a:xfrm>
              <a:off x="6184722" y="9283579"/>
              <a:ext cx="26167" cy="26167"/>
            </a:xfrm>
            <a:custGeom>
              <a:avLst/>
              <a:gdLst>
                <a:gd name="connsiteX0" fmla="*/ 12248 w 24156"/>
                <a:gd name="connsiteY0" fmla="*/ 330 h 24156"/>
                <a:gd name="connsiteX1" fmla="*/ 24326 w 24156"/>
                <a:gd name="connsiteY1" fmla="*/ 12408 h 24156"/>
                <a:gd name="connsiteX2" fmla="*/ 12248 w 24156"/>
                <a:gd name="connsiteY2" fmla="*/ 24486 h 24156"/>
                <a:gd name="connsiteX3" fmla="*/ 170 w 24156"/>
                <a:gd name="connsiteY3" fmla="*/ 12408 h 24156"/>
                <a:gd name="connsiteX4" fmla="*/ 12248 w 24156"/>
                <a:gd name="connsiteY4" fmla="*/ 3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248" y="330"/>
                  </a:moveTo>
                  <a:cubicBezTo>
                    <a:pt x="18919" y="330"/>
                    <a:pt x="24326" y="5738"/>
                    <a:pt x="24326" y="12408"/>
                  </a:cubicBezTo>
                  <a:cubicBezTo>
                    <a:pt x="24326" y="19079"/>
                    <a:pt x="18919" y="24486"/>
                    <a:pt x="12248" y="24486"/>
                  </a:cubicBezTo>
                  <a:cubicBezTo>
                    <a:pt x="5578" y="24486"/>
                    <a:pt x="170" y="19079"/>
                    <a:pt x="170" y="12408"/>
                  </a:cubicBezTo>
                  <a:cubicBezTo>
                    <a:pt x="170" y="5738"/>
                    <a:pt x="5578" y="330"/>
                    <a:pt x="12248" y="3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7" name="Полилиния 896">
              <a:extLst>
                <a:ext uri="{FF2B5EF4-FFF2-40B4-BE49-F238E27FC236}">
                  <a16:creationId xmlns:a16="http://schemas.microsoft.com/office/drawing/2014/main" id="{924E2E10-D509-045E-F355-967C8DE55DA9}"/>
                </a:ext>
              </a:extLst>
            </p:cNvPr>
            <p:cNvSpPr/>
            <p:nvPr/>
          </p:nvSpPr>
          <p:spPr>
            <a:xfrm>
              <a:off x="6237056" y="9283579"/>
              <a:ext cx="26167" cy="26167"/>
            </a:xfrm>
            <a:custGeom>
              <a:avLst/>
              <a:gdLst>
                <a:gd name="connsiteX0" fmla="*/ 12328 w 24156"/>
                <a:gd name="connsiteY0" fmla="*/ 330 h 24156"/>
                <a:gd name="connsiteX1" fmla="*/ 24406 w 24156"/>
                <a:gd name="connsiteY1" fmla="*/ 12408 h 24156"/>
                <a:gd name="connsiteX2" fmla="*/ 12328 w 24156"/>
                <a:gd name="connsiteY2" fmla="*/ 24486 h 24156"/>
                <a:gd name="connsiteX3" fmla="*/ 250 w 24156"/>
                <a:gd name="connsiteY3" fmla="*/ 12408 h 24156"/>
                <a:gd name="connsiteX4" fmla="*/ 12328 w 24156"/>
                <a:gd name="connsiteY4" fmla="*/ 3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328" y="330"/>
                  </a:moveTo>
                  <a:cubicBezTo>
                    <a:pt x="18999" y="330"/>
                    <a:pt x="24406" y="5738"/>
                    <a:pt x="24406" y="12408"/>
                  </a:cubicBezTo>
                  <a:cubicBezTo>
                    <a:pt x="24406" y="19079"/>
                    <a:pt x="18999" y="24486"/>
                    <a:pt x="12328" y="24486"/>
                  </a:cubicBezTo>
                  <a:cubicBezTo>
                    <a:pt x="5658" y="24486"/>
                    <a:pt x="250" y="19079"/>
                    <a:pt x="250" y="12408"/>
                  </a:cubicBezTo>
                  <a:cubicBezTo>
                    <a:pt x="250" y="5738"/>
                    <a:pt x="5658" y="330"/>
                    <a:pt x="12328" y="3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8" name="Полилиния 897">
              <a:extLst>
                <a:ext uri="{FF2B5EF4-FFF2-40B4-BE49-F238E27FC236}">
                  <a16:creationId xmlns:a16="http://schemas.microsoft.com/office/drawing/2014/main" id="{F2D39031-64A9-989E-5F23-673F50F33431}"/>
                </a:ext>
              </a:extLst>
            </p:cNvPr>
            <p:cNvSpPr/>
            <p:nvPr/>
          </p:nvSpPr>
          <p:spPr>
            <a:xfrm>
              <a:off x="6263223" y="9283579"/>
              <a:ext cx="26167" cy="26167"/>
            </a:xfrm>
            <a:custGeom>
              <a:avLst/>
              <a:gdLst>
                <a:gd name="connsiteX0" fmla="*/ 12368 w 24156"/>
                <a:gd name="connsiteY0" fmla="*/ 330 h 24156"/>
                <a:gd name="connsiteX1" fmla="*/ 24446 w 24156"/>
                <a:gd name="connsiteY1" fmla="*/ 12408 h 24156"/>
                <a:gd name="connsiteX2" fmla="*/ 12368 w 24156"/>
                <a:gd name="connsiteY2" fmla="*/ 24486 h 24156"/>
                <a:gd name="connsiteX3" fmla="*/ 290 w 24156"/>
                <a:gd name="connsiteY3" fmla="*/ 12408 h 24156"/>
                <a:gd name="connsiteX4" fmla="*/ 12368 w 24156"/>
                <a:gd name="connsiteY4" fmla="*/ 3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368" y="330"/>
                  </a:moveTo>
                  <a:cubicBezTo>
                    <a:pt x="19039" y="330"/>
                    <a:pt x="24446" y="5738"/>
                    <a:pt x="24446" y="12408"/>
                  </a:cubicBezTo>
                  <a:cubicBezTo>
                    <a:pt x="24446" y="19079"/>
                    <a:pt x="19039" y="24486"/>
                    <a:pt x="12368" y="24486"/>
                  </a:cubicBezTo>
                  <a:cubicBezTo>
                    <a:pt x="5698" y="24486"/>
                    <a:pt x="290" y="19079"/>
                    <a:pt x="290" y="12408"/>
                  </a:cubicBezTo>
                  <a:cubicBezTo>
                    <a:pt x="290" y="5738"/>
                    <a:pt x="5698" y="330"/>
                    <a:pt x="12368" y="3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9" name="Полилиния 898">
              <a:extLst>
                <a:ext uri="{FF2B5EF4-FFF2-40B4-BE49-F238E27FC236}">
                  <a16:creationId xmlns:a16="http://schemas.microsoft.com/office/drawing/2014/main" id="{7B8D66C7-A2B4-B4D3-FABB-C7B9B0303A41}"/>
                </a:ext>
              </a:extLst>
            </p:cNvPr>
            <p:cNvSpPr/>
            <p:nvPr/>
          </p:nvSpPr>
          <p:spPr>
            <a:xfrm>
              <a:off x="6289390" y="9283579"/>
              <a:ext cx="26167" cy="26167"/>
            </a:xfrm>
            <a:custGeom>
              <a:avLst/>
              <a:gdLst>
                <a:gd name="connsiteX0" fmla="*/ 12408 w 24156"/>
                <a:gd name="connsiteY0" fmla="*/ 330 h 24156"/>
                <a:gd name="connsiteX1" fmla="*/ 24486 w 24156"/>
                <a:gd name="connsiteY1" fmla="*/ 12408 h 24156"/>
                <a:gd name="connsiteX2" fmla="*/ 12408 w 24156"/>
                <a:gd name="connsiteY2" fmla="*/ 24486 h 24156"/>
                <a:gd name="connsiteX3" fmla="*/ 330 w 24156"/>
                <a:gd name="connsiteY3" fmla="*/ 12408 h 24156"/>
                <a:gd name="connsiteX4" fmla="*/ 12408 w 24156"/>
                <a:gd name="connsiteY4" fmla="*/ 3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408" y="330"/>
                  </a:moveTo>
                  <a:cubicBezTo>
                    <a:pt x="19079" y="330"/>
                    <a:pt x="24486" y="5738"/>
                    <a:pt x="24486" y="12408"/>
                  </a:cubicBezTo>
                  <a:cubicBezTo>
                    <a:pt x="24486" y="19079"/>
                    <a:pt x="19079" y="24486"/>
                    <a:pt x="12408" y="24486"/>
                  </a:cubicBezTo>
                  <a:cubicBezTo>
                    <a:pt x="5738" y="24486"/>
                    <a:pt x="330" y="19079"/>
                    <a:pt x="330" y="12408"/>
                  </a:cubicBezTo>
                  <a:cubicBezTo>
                    <a:pt x="330" y="5738"/>
                    <a:pt x="5738" y="330"/>
                    <a:pt x="12408" y="3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0" name="Полилиния 899">
              <a:extLst>
                <a:ext uri="{FF2B5EF4-FFF2-40B4-BE49-F238E27FC236}">
                  <a16:creationId xmlns:a16="http://schemas.microsoft.com/office/drawing/2014/main" id="{B310709F-702D-465D-C99C-6274F5BC21CB}"/>
                </a:ext>
              </a:extLst>
            </p:cNvPr>
            <p:cNvSpPr/>
            <p:nvPr/>
          </p:nvSpPr>
          <p:spPr>
            <a:xfrm>
              <a:off x="6315557" y="9283579"/>
              <a:ext cx="26167" cy="26167"/>
            </a:xfrm>
            <a:custGeom>
              <a:avLst/>
              <a:gdLst>
                <a:gd name="connsiteX0" fmla="*/ 12448 w 24156"/>
                <a:gd name="connsiteY0" fmla="*/ 330 h 24156"/>
                <a:gd name="connsiteX1" fmla="*/ 24526 w 24156"/>
                <a:gd name="connsiteY1" fmla="*/ 12408 h 24156"/>
                <a:gd name="connsiteX2" fmla="*/ 12448 w 24156"/>
                <a:gd name="connsiteY2" fmla="*/ 24486 h 24156"/>
                <a:gd name="connsiteX3" fmla="*/ 370 w 24156"/>
                <a:gd name="connsiteY3" fmla="*/ 12408 h 24156"/>
                <a:gd name="connsiteX4" fmla="*/ 12448 w 24156"/>
                <a:gd name="connsiteY4" fmla="*/ 3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448" y="330"/>
                  </a:moveTo>
                  <a:cubicBezTo>
                    <a:pt x="19119" y="330"/>
                    <a:pt x="24526" y="5738"/>
                    <a:pt x="24526" y="12408"/>
                  </a:cubicBezTo>
                  <a:cubicBezTo>
                    <a:pt x="24526" y="19079"/>
                    <a:pt x="19119" y="24486"/>
                    <a:pt x="12448" y="24486"/>
                  </a:cubicBezTo>
                  <a:cubicBezTo>
                    <a:pt x="5778" y="24486"/>
                    <a:pt x="370" y="19079"/>
                    <a:pt x="370" y="12408"/>
                  </a:cubicBezTo>
                  <a:cubicBezTo>
                    <a:pt x="370" y="5738"/>
                    <a:pt x="5778" y="330"/>
                    <a:pt x="12448" y="3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1" name="Полилиния 900">
              <a:extLst>
                <a:ext uri="{FF2B5EF4-FFF2-40B4-BE49-F238E27FC236}">
                  <a16:creationId xmlns:a16="http://schemas.microsoft.com/office/drawing/2014/main" id="{F0FB5563-0B02-03A3-0D6E-7EA0FFB904B0}"/>
                </a:ext>
              </a:extLst>
            </p:cNvPr>
            <p:cNvSpPr/>
            <p:nvPr/>
          </p:nvSpPr>
          <p:spPr>
            <a:xfrm>
              <a:off x="6341724" y="9283579"/>
              <a:ext cx="26167" cy="26167"/>
            </a:xfrm>
            <a:custGeom>
              <a:avLst/>
              <a:gdLst>
                <a:gd name="connsiteX0" fmla="*/ 12488 w 24156"/>
                <a:gd name="connsiteY0" fmla="*/ 330 h 24156"/>
                <a:gd name="connsiteX1" fmla="*/ 24566 w 24156"/>
                <a:gd name="connsiteY1" fmla="*/ 12408 h 24156"/>
                <a:gd name="connsiteX2" fmla="*/ 12488 w 24156"/>
                <a:gd name="connsiteY2" fmla="*/ 24486 h 24156"/>
                <a:gd name="connsiteX3" fmla="*/ 410 w 24156"/>
                <a:gd name="connsiteY3" fmla="*/ 12408 h 24156"/>
                <a:gd name="connsiteX4" fmla="*/ 12488 w 24156"/>
                <a:gd name="connsiteY4" fmla="*/ 3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488" y="330"/>
                  </a:moveTo>
                  <a:cubicBezTo>
                    <a:pt x="19159" y="330"/>
                    <a:pt x="24566" y="5738"/>
                    <a:pt x="24566" y="12408"/>
                  </a:cubicBezTo>
                  <a:cubicBezTo>
                    <a:pt x="24566" y="19079"/>
                    <a:pt x="19159" y="24486"/>
                    <a:pt x="12488" y="24486"/>
                  </a:cubicBezTo>
                  <a:cubicBezTo>
                    <a:pt x="5818" y="24486"/>
                    <a:pt x="410" y="19079"/>
                    <a:pt x="410" y="12408"/>
                  </a:cubicBezTo>
                  <a:cubicBezTo>
                    <a:pt x="410" y="5738"/>
                    <a:pt x="5818" y="330"/>
                    <a:pt x="12488" y="3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2" name="Полилиния 901">
              <a:extLst>
                <a:ext uri="{FF2B5EF4-FFF2-40B4-BE49-F238E27FC236}">
                  <a16:creationId xmlns:a16="http://schemas.microsoft.com/office/drawing/2014/main" id="{91A6DDFB-29C6-846F-0EA0-2F07D15225DD}"/>
                </a:ext>
              </a:extLst>
            </p:cNvPr>
            <p:cNvSpPr/>
            <p:nvPr/>
          </p:nvSpPr>
          <p:spPr>
            <a:xfrm>
              <a:off x="6367891" y="9283579"/>
              <a:ext cx="26167" cy="26167"/>
            </a:xfrm>
            <a:custGeom>
              <a:avLst/>
              <a:gdLst>
                <a:gd name="connsiteX0" fmla="*/ 12528 w 24156"/>
                <a:gd name="connsiteY0" fmla="*/ 330 h 24156"/>
                <a:gd name="connsiteX1" fmla="*/ 24606 w 24156"/>
                <a:gd name="connsiteY1" fmla="*/ 12408 h 24156"/>
                <a:gd name="connsiteX2" fmla="*/ 12528 w 24156"/>
                <a:gd name="connsiteY2" fmla="*/ 24486 h 24156"/>
                <a:gd name="connsiteX3" fmla="*/ 450 w 24156"/>
                <a:gd name="connsiteY3" fmla="*/ 12408 h 24156"/>
                <a:gd name="connsiteX4" fmla="*/ 12528 w 24156"/>
                <a:gd name="connsiteY4" fmla="*/ 3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528" y="330"/>
                  </a:moveTo>
                  <a:cubicBezTo>
                    <a:pt x="19199" y="330"/>
                    <a:pt x="24606" y="5738"/>
                    <a:pt x="24606" y="12408"/>
                  </a:cubicBezTo>
                  <a:cubicBezTo>
                    <a:pt x="24606" y="19079"/>
                    <a:pt x="19199" y="24486"/>
                    <a:pt x="12528" y="24486"/>
                  </a:cubicBezTo>
                  <a:cubicBezTo>
                    <a:pt x="5858" y="24486"/>
                    <a:pt x="450" y="19079"/>
                    <a:pt x="450" y="12408"/>
                  </a:cubicBezTo>
                  <a:cubicBezTo>
                    <a:pt x="450" y="5738"/>
                    <a:pt x="5858" y="330"/>
                    <a:pt x="12528" y="3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3" name="Полилиния 902">
              <a:extLst>
                <a:ext uri="{FF2B5EF4-FFF2-40B4-BE49-F238E27FC236}">
                  <a16:creationId xmlns:a16="http://schemas.microsoft.com/office/drawing/2014/main" id="{A2631C09-161A-5AE8-D876-A6FFF378F6EA}"/>
                </a:ext>
              </a:extLst>
            </p:cNvPr>
            <p:cNvSpPr/>
            <p:nvPr/>
          </p:nvSpPr>
          <p:spPr>
            <a:xfrm>
              <a:off x="6394058" y="9283579"/>
              <a:ext cx="26167" cy="26167"/>
            </a:xfrm>
            <a:custGeom>
              <a:avLst/>
              <a:gdLst>
                <a:gd name="connsiteX0" fmla="*/ 12568 w 24156"/>
                <a:gd name="connsiteY0" fmla="*/ 330 h 24156"/>
                <a:gd name="connsiteX1" fmla="*/ 24646 w 24156"/>
                <a:gd name="connsiteY1" fmla="*/ 12408 h 24156"/>
                <a:gd name="connsiteX2" fmla="*/ 12568 w 24156"/>
                <a:gd name="connsiteY2" fmla="*/ 24486 h 24156"/>
                <a:gd name="connsiteX3" fmla="*/ 490 w 24156"/>
                <a:gd name="connsiteY3" fmla="*/ 12408 h 24156"/>
                <a:gd name="connsiteX4" fmla="*/ 12568 w 24156"/>
                <a:gd name="connsiteY4" fmla="*/ 3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568" y="330"/>
                  </a:moveTo>
                  <a:cubicBezTo>
                    <a:pt x="19239" y="330"/>
                    <a:pt x="24646" y="5738"/>
                    <a:pt x="24646" y="12408"/>
                  </a:cubicBezTo>
                  <a:cubicBezTo>
                    <a:pt x="24646" y="19079"/>
                    <a:pt x="19239" y="24486"/>
                    <a:pt x="12568" y="24486"/>
                  </a:cubicBezTo>
                  <a:cubicBezTo>
                    <a:pt x="5898" y="24486"/>
                    <a:pt x="490" y="19079"/>
                    <a:pt x="490" y="12408"/>
                  </a:cubicBezTo>
                  <a:cubicBezTo>
                    <a:pt x="490" y="5738"/>
                    <a:pt x="5898" y="330"/>
                    <a:pt x="12568" y="3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4" name="Полилиния 903">
              <a:extLst>
                <a:ext uri="{FF2B5EF4-FFF2-40B4-BE49-F238E27FC236}">
                  <a16:creationId xmlns:a16="http://schemas.microsoft.com/office/drawing/2014/main" id="{C6FADA6B-6226-E472-80FF-D5A696430F15}"/>
                </a:ext>
              </a:extLst>
            </p:cNvPr>
            <p:cNvSpPr/>
            <p:nvPr/>
          </p:nvSpPr>
          <p:spPr>
            <a:xfrm>
              <a:off x="6420225" y="9283579"/>
              <a:ext cx="26167" cy="26167"/>
            </a:xfrm>
            <a:custGeom>
              <a:avLst/>
              <a:gdLst>
                <a:gd name="connsiteX0" fmla="*/ 12608 w 24156"/>
                <a:gd name="connsiteY0" fmla="*/ 330 h 24156"/>
                <a:gd name="connsiteX1" fmla="*/ 24686 w 24156"/>
                <a:gd name="connsiteY1" fmla="*/ 12408 h 24156"/>
                <a:gd name="connsiteX2" fmla="*/ 12608 w 24156"/>
                <a:gd name="connsiteY2" fmla="*/ 24486 h 24156"/>
                <a:gd name="connsiteX3" fmla="*/ 530 w 24156"/>
                <a:gd name="connsiteY3" fmla="*/ 12408 h 24156"/>
                <a:gd name="connsiteX4" fmla="*/ 12608 w 24156"/>
                <a:gd name="connsiteY4" fmla="*/ 3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608" y="330"/>
                  </a:moveTo>
                  <a:cubicBezTo>
                    <a:pt x="19279" y="330"/>
                    <a:pt x="24686" y="5738"/>
                    <a:pt x="24686" y="12408"/>
                  </a:cubicBezTo>
                  <a:cubicBezTo>
                    <a:pt x="24686" y="19079"/>
                    <a:pt x="19279" y="24486"/>
                    <a:pt x="12608" y="24486"/>
                  </a:cubicBezTo>
                  <a:cubicBezTo>
                    <a:pt x="5938" y="24486"/>
                    <a:pt x="530" y="19079"/>
                    <a:pt x="530" y="12408"/>
                  </a:cubicBezTo>
                  <a:cubicBezTo>
                    <a:pt x="530" y="5738"/>
                    <a:pt x="5938" y="330"/>
                    <a:pt x="12608" y="3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5" name="Полилиния 904">
              <a:extLst>
                <a:ext uri="{FF2B5EF4-FFF2-40B4-BE49-F238E27FC236}">
                  <a16:creationId xmlns:a16="http://schemas.microsoft.com/office/drawing/2014/main" id="{EE20DBC3-D528-4640-280A-7FB38DCCCBEE}"/>
                </a:ext>
              </a:extLst>
            </p:cNvPr>
            <p:cNvSpPr/>
            <p:nvPr/>
          </p:nvSpPr>
          <p:spPr>
            <a:xfrm>
              <a:off x="6446393" y="9283579"/>
              <a:ext cx="26167" cy="26167"/>
            </a:xfrm>
            <a:custGeom>
              <a:avLst/>
              <a:gdLst>
                <a:gd name="connsiteX0" fmla="*/ 12648 w 24156"/>
                <a:gd name="connsiteY0" fmla="*/ 330 h 24156"/>
                <a:gd name="connsiteX1" fmla="*/ 24726 w 24156"/>
                <a:gd name="connsiteY1" fmla="*/ 12408 h 24156"/>
                <a:gd name="connsiteX2" fmla="*/ 12648 w 24156"/>
                <a:gd name="connsiteY2" fmla="*/ 24486 h 24156"/>
                <a:gd name="connsiteX3" fmla="*/ 570 w 24156"/>
                <a:gd name="connsiteY3" fmla="*/ 12408 h 24156"/>
                <a:gd name="connsiteX4" fmla="*/ 12648 w 24156"/>
                <a:gd name="connsiteY4" fmla="*/ 3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648" y="330"/>
                  </a:moveTo>
                  <a:cubicBezTo>
                    <a:pt x="19319" y="330"/>
                    <a:pt x="24726" y="5738"/>
                    <a:pt x="24726" y="12408"/>
                  </a:cubicBezTo>
                  <a:cubicBezTo>
                    <a:pt x="24726" y="19079"/>
                    <a:pt x="19319" y="24486"/>
                    <a:pt x="12648" y="24486"/>
                  </a:cubicBezTo>
                  <a:cubicBezTo>
                    <a:pt x="5978" y="24486"/>
                    <a:pt x="570" y="19079"/>
                    <a:pt x="570" y="12408"/>
                  </a:cubicBezTo>
                  <a:cubicBezTo>
                    <a:pt x="570" y="5738"/>
                    <a:pt x="5978" y="330"/>
                    <a:pt x="12648" y="3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6" name="Полилиния 905">
              <a:extLst>
                <a:ext uri="{FF2B5EF4-FFF2-40B4-BE49-F238E27FC236}">
                  <a16:creationId xmlns:a16="http://schemas.microsoft.com/office/drawing/2014/main" id="{16540D68-B22E-37A7-4405-694080D38269}"/>
                </a:ext>
              </a:extLst>
            </p:cNvPr>
            <p:cNvSpPr/>
            <p:nvPr/>
          </p:nvSpPr>
          <p:spPr>
            <a:xfrm>
              <a:off x="6498728" y="9283579"/>
              <a:ext cx="26167" cy="26167"/>
            </a:xfrm>
            <a:custGeom>
              <a:avLst/>
              <a:gdLst>
                <a:gd name="connsiteX0" fmla="*/ 12728 w 24156"/>
                <a:gd name="connsiteY0" fmla="*/ 330 h 24156"/>
                <a:gd name="connsiteX1" fmla="*/ 24806 w 24156"/>
                <a:gd name="connsiteY1" fmla="*/ 12408 h 24156"/>
                <a:gd name="connsiteX2" fmla="*/ 12728 w 24156"/>
                <a:gd name="connsiteY2" fmla="*/ 24486 h 24156"/>
                <a:gd name="connsiteX3" fmla="*/ 650 w 24156"/>
                <a:gd name="connsiteY3" fmla="*/ 12408 h 24156"/>
                <a:gd name="connsiteX4" fmla="*/ 12728 w 24156"/>
                <a:gd name="connsiteY4" fmla="*/ 3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728" y="330"/>
                  </a:moveTo>
                  <a:cubicBezTo>
                    <a:pt x="19399" y="330"/>
                    <a:pt x="24806" y="5738"/>
                    <a:pt x="24806" y="12408"/>
                  </a:cubicBezTo>
                  <a:cubicBezTo>
                    <a:pt x="24806" y="19079"/>
                    <a:pt x="19399" y="24486"/>
                    <a:pt x="12728" y="24486"/>
                  </a:cubicBezTo>
                  <a:cubicBezTo>
                    <a:pt x="6058" y="24486"/>
                    <a:pt x="650" y="19079"/>
                    <a:pt x="650" y="12408"/>
                  </a:cubicBezTo>
                  <a:cubicBezTo>
                    <a:pt x="650" y="5738"/>
                    <a:pt x="6058" y="330"/>
                    <a:pt x="12728" y="3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7" name="Полилиния 906">
              <a:extLst>
                <a:ext uri="{FF2B5EF4-FFF2-40B4-BE49-F238E27FC236}">
                  <a16:creationId xmlns:a16="http://schemas.microsoft.com/office/drawing/2014/main" id="{CEF015E6-4DC6-8A43-61B6-3DEC9BA5BB43}"/>
                </a:ext>
              </a:extLst>
            </p:cNvPr>
            <p:cNvSpPr/>
            <p:nvPr/>
          </p:nvSpPr>
          <p:spPr>
            <a:xfrm>
              <a:off x="6524895" y="9283579"/>
              <a:ext cx="26167" cy="26167"/>
            </a:xfrm>
            <a:custGeom>
              <a:avLst/>
              <a:gdLst>
                <a:gd name="connsiteX0" fmla="*/ 12768 w 24156"/>
                <a:gd name="connsiteY0" fmla="*/ 330 h 24156"/>
                <a:gd name="connsiteX1" fmla="*/ 24846 w 24156"/>
                <a:gd name="connsiteY1" fmla="*/ 12408 h 24156"/>
                <a:gd name="connsiteX2" fmla="*/ 12768 w 24156"/>
                <a:gd name="connsiteY2" fmla="*/ 24486 h 24156"/>
                <a:gd name="connsiteX3" fmla="*/ 690 w 24156"/>
                <a:gd name="connsiteY3" fmla="*/ 12408 h 24156"/>
                <a:gd name="connsiteX4" fmla="*/ 12768 w 24156"/>
                <a:gd name="connsiteY4" fmla="*/ 3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768" y="330"/>
                  </a:moveTo>
                  <a:cubicBezTo>
                    <a:pt x="19439" y="330"/>
                    <a:pt x="24846" y="5738"/>
                    <a:pt x="24846" y="12408"/>
                  </a:cubicBezTo>
                  <a:cubicBezTo>
                    <a:pt x="24846" y="19079"/>
                    <a:pt x="19439" y="24486"/>
                    <a:pt x="12768" y="24486"/>
                  </a:cubicBezTo>
                  <a:cubicBezTo>
                    <a:pt x="6098" y="24486"/>
                    <a:pt x="690" y="19079"/>
                    <a:pt x="690" y="12408"/>
                  </a:cubicBezTo>
                  <a:cubicBezTo>
                    <a:pt x="690" y="5738"/>
                    <a:pt x="6098" y="330"/>
                    <a:pt x="12768" y="3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8" name="Полилиния 907">
              <a:extLst>
                <a:ext uri="{FF2B5EF4-FFF2-40B4-BE49-F238E27FC236}">
                  <a16:creationId xmlns:a16="http://schemas.microsoft.com/office/drawing/2014/main" id="{1C63630F-D4AA-9FB3-5409-2F5085315AFC}"/>
                </a:ext>
              </a:extLst>
            </p:cNvPr>
            <p:cNvSpPr/>
            <p:nvPr/>
          </p:nvSpPr>
          <p:spPr>
            <a:xfrm>
              <a:off x="6551062" y="9283579"/>
              <a:ext cx="26167" cy="26167"/>
            </a:xfrm>
            <a:custGeom>
              <a:avLst/>
              <a:gdLst>
                <a:gd name="connsiteX0" fmla="*/ 12808 w 24156"/>
                <a:gd name="connsiteY0" fmla="*/ 330 h 24156"/>
                <a:gd name="connsiteX1" fmla="*/ 24886 w 24156"/>
                <a:gd name="connsiteY1" fmla="*/ 12408 h 24156"/>
                <a:gd name="connsiteX2" fmla="*/ 12808 w 24156"/>
                <a:gd name="connsiteY2" fmla="*/ 24486 h 24156"/>
                <a:gd name="connsiteX3" fmla="*/ 730 w 24156"/>
                <a:gd name="connsiteY3" fmla="*/ 12408 h 24156"/>
                <a:gd name="connsiteX4" fmla="*/ 12808 w 24156"/>
                <a:gd name="connsiteY4" fmla="*/ 3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808" y="330"/>
                  </a:moveTo>
                  <a:cubicBezTo>
                    <a:pt x="19479" y="330"/>
                    <a:pt x="24886" y="5738"/>
                    <a:pt x="24886" y="12408"/>
                  </a:cubicBezTo>
                  <a:cubicBezTo>
                    <a:pt x="24886" y="19079"/>
                    <a:pt x="19479" y="24486"/>
                    <a:pt x="12808" y="24486"/>
                  </a:cubicBezTo>
                  <a:cubicBezTo>
                    <a:pt x="6138" y="24486"/>
                    <a:pt x="730" y="19079"/>
                    <a:pt x="730" y="12408"/>
                  </a:cubicBezTo>
                  <a:cubicBezTo>
                    <a:pt x="730" y="5738"/>
                    <a:pt x="6138" y="330"/>
                    <a:pt x="12808" y="3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9" name="Полилиния 908">
              <a:extLst>
                <a:ext uri="{FF2B5EF4-FFF2-40B4-BE49-F238E27FC236}">
                  <a16:creationId xmlns:a16="http://schemas.microsoft.com/office/drawing/2014/main" id="{DE0C246B-CE26-6BBE-786E-A6DC65014786}"/>
                </a:ext>
              </a:extLst>
            </p:cNvPr>
            <p:cNvSpPr/>
            <p:nvPr/>
          </p:nvSpPr>
          <p:spPr>
            <a:xfrm>
              <a:off x="6603396" y="9283579"/>
              <a:ext cx="26167" cy="26167"/>
            </a:xfrm>
            <a:custGeom>
              <a:avLst/>
              <a:gdLst>
                <a:gd name="connsiteX0" fmla="*/ 12888 w 24156"/>
                <a:gd name="connsiteY0" fmla="*/ 330 h 24156"/>
                <a:gd name="connsiteX1" fmla="*/ 24966 w 24156"/>
                <a:gd name="connsiteY1" fmla="*/ 12408 h 24156"/>
                <a:gd name="connsiteX2" fmla="*/ 12888 w 24156"/>
                <a:gd name="connsiteY2" fmla="*/ 24486 h 24156"/>
                <a:gd name="connsiteX3" fmla="*/ 810 w 24156"/>
                <a:gd name="connsiteY3" fmla="*/ 12408 h 24156"/>
                <a:gd name="connsiteX4" fmla="*/ 12888 w 24156"/>
                <a:gd name="connsiteY4" fmla="*/ 3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888" y="330"/>
                  </a:moveTo>
                  <a:cubicBezTo>
                    <a:pt x="19559" y="330"/>
                    <a:pt x="24966" y="5738"/>
                    <a:pt x="24966" y="12408"/>
                  </a:cubicBezTo>
                  <a:cubicBezTo>
                    <a:pt x="24966" y="19079"/>
                    <a:pt x="19559" y="24486"/>
                    <a:pt x="12888" y="24486"/>
                  </a:cubicBezTo>
                  <a:cubicBezTo>
                    <a:pt x="6218" y="24486"/>
                    <a:pt x="810" y="19079"/>
                    <a:pt x="810" y="12408"/>
                  </a:cubicBezTo>
                  <a:cubicBezTo>
                    <a:pt x="810" y="5738"/>
                    <a:pt x="6218" y="330"/>
                    <a:pt x="12888" y="3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0" name="Полилиния 909">
              <a:extLst>
                <a:ext uri="{FF2B5EF4-FFF2-40B4-BE49-F238E27FC236}">
                  <a16:creationId xmlns:a16="http://schemas.microsoft.com/office/drawing/2014/main" id="{819350FF-4A7E-FB33-3390-11E09BD00308}"/>
                </a:ext>
              </a:extLst>
            </p:cNvPr>
            <p:cNvSpPr/>
            <p:nvPr/>
          </p:nvSpPr>
          <p:spPr>
            <a:xfrm>
              <a:off x="5975384" y="9309747"/>
              <a:ext cx="26167" cy="26167"/>
            </a:xfrm>
            <a:custGeom>
              <a:avLst/>
              <a:gdLst>
                <a:gd name="connsiteX0" fmla="*/ 11928 w 24156"/>
                <a:gd name="connsiteY0" fmla="*/ 370 h 24156"/>
                <a:gd name="connsiteX1" fmla="*/ 24006 w 24156"/>
                <a:gd name="connsiteY1" fmla="*/ 12448 h 24156"/>
                <a:gd name="connsiteX2" fmla="*/ 11928 w 24156"/>
                <a:gd name="connsiteY2" fmla="*/ 24526 h 24156"/>
                <a:gd name="connsiteX3" fmla="*/ -150 w 24156"/>
                <a:gd name="connsiteY3" fmla="*/ 12448 h 24156"/>
                <a:gd name="connsiteX4" fmla="*/ 11928 w 24156"/>
                <a:gd name="connsiteY4" fmla="*/ 3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1928" y="370"/>
                  </a:moveTo>
                  <a:cubicBezTo>
                    <a:pt x="18599" y="370"/>
                    <a:pt x="24006" y="5778"/>
                    <a:pt x="24006" y="12448"/>
                  </a:cubicBezTo>
                  <a:cubicBezTo>
                    <a:pt x="24006" y="19119"/>
                    <a:pt x="18599" y="24526"/>
                    <a:pt x="11928" y="24526"/>
                  </a:cubicBezTo>
                  <a:cubicBezTo>
                    <a:pt x="5258" y="24526"/>
                    <a:pt x="-150" y="19119"/>
                    <a:pt x="-150" y="12448"/>
                  </a:cubicBezTo>
                  <a:cubicBezTo>
                    <a:pt x="-150" y="5778"/>
                    <a:pt x="5258" y="370"/>
                    <a:pt x="11928" y="3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1" name="Полилиния 910">
              <a:extLst>
                <a:ext uri="{FF2B5EF4-FFF2-40B4-BE49-F238E27FC236}">
                  <a16:creationId xmlns:a16="http://schemas.microsoft.com/office/drawing/2014/main" id="{9D97B369-441D-4430-DCA7-801C833546A8}"/>
                </a:ext>
              </a:extLst>
            </p:cNvPr>
            <p:cNvSpPr/>
            <p:nvPr/>
          </p:nvSpPr>
          <p:spPr>
            <a:xfrm>
              <a:off x="6001551" y="9309747"/>
              <a:ext cx="26167" cy="26167"/>
            </a:xfrm>
            <a:custGeom>
              <a:avLst/>
              <a:gdLst>
                <a:gd name="connsiteX0" fmla="*/ 11968 w 24156"/>
                <a:gd name="connsiteY0" fmla="*/ 370 h 24156"/>
                <a:gd name="connsiteX1" fmla="*/ 24046 w 24156"/>
                <a:gd name="connsiteY1" fmla="*/ 12448 h 24156"/>
                <a:gd name="connsiteX2" fmla="*/ 11968 w 24156"/>
                <a:gd name="connsiteY2" fmla="*/ 24526 h 24156"/>
                <a:gd name="connsiteX3" fmla="*/ -110 w 24156"/>
                <a:gd name="connsiteY3" fmla="*/ 12448 h 24156"/>
                <a:gd name="connsiteX4" fmla="*/ 11968 w 24156"/>
                <a:gd name="connsiteY4" fmla="*/ 3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1968" y="370"/>
                  </a:moveTo>
                  <a:cubicBezTo>
                    <a:pt x="18639" y="370"/>
                    <a:pt x="24046" y="5778"/>
                    <a:pt x="24046" y="12448"/>
                  </a:cubicBezTo>
                  <a:cubicBezTo>
                    <a:pt x="24046" y="19119"/>
                    <a:pt x="18639" y="24526"/>
                    <a:pt x="11968" y="24526"/>
                  </a:cubicBezTo>
                  <a:cubicBezTo>
                    <a:pt x="5298" y="24526"/>
                    <a:pt x="-110" y="19119"/>
                    <a:pt x="-110" y="12448"/>
                  </a:cubicBezTo>
                  <a:cubicBezTo>
                    <a:pt x="-110" y="5778"/>
                    <a:pt x="5298" y="370"/>
                    <a:pt x="11968" y="3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2" name="Полилиния 911">
              <a:extLst>
                <a:ext uri="{FF2B5EF4-FFF2-40B4-BE49-F238E27FC236}">
                  <a16:creationId xmlns:a16="http://schemas.microsoft.com/office/drawing/2014/main" id="{4D1A0919-0510-764E-4203-C558302DBD50}"/>
                </a:ext>
              </a:extLst>
            </p:cNvPr>
            <p:cNvSpPr/>
            <p:nvPr/>
          </p:nvSpPr>
          <p:spPr>
            <a:xfrm>
              <a:off x="6027718" y="9309747"/>
              <a:ext cx="26167" cy="26167"/>
            </a:xfrm>
            <a:custGeom>
              <a:avLst/>
              <a:gdLst>
                <a:gd name="connsiteX0" fmla="*/ 12008 w 24156"/>
                <a:gd name="connsiteY0" fmla="*/ 370 h 24156"/>
                <a:gd name="connsiteX1" fmla="*/ 24086 w 24156"/>
                <a:gd name="connsiteY1" fmla="*/ 12448 h 24156"/>
                <a:gd name="connsiteX2" fmla="*/ 12008 w 24156"/>
                <a:gd name="connsiteY2" fmla="*/ 24526 h 24156"/>
                <a:gd name="connsiteX3" fmla="*/ -70 w 24156"/>
                <a:gd name="connsiteY3" fmla="*/ 12448 h 24156"/>
                <a:gd name="connsiteX4" fmla="*/ 12008 w 24156"/>
                <a:gd name="connsiteY4" fmla="*/ 3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008" y="370"/>
                  </a:moveTo>
                  <a:cubicBezTo>
                    <a:pt x="18679" y="370"/>
                    <a:pt x="24086" y="5778"/>
                    <a:pt x="24086" y="12448"/>
                  </a:cubicBezTo>
                  <a:cubicBezTo>
                    <a:pt x="24086" y="19119"/>
                    <a:pt x="18679" y="24526"/>
                    <a:pt x="12008" y="24526"/>
                  </a:cubicBezTo>
                  <a:cubicBezTo>
                    <a:pt x="5338" y="24526"/>
                    <a:pt x="-70" y="19119"/>
                    <a:pt x="-70" y="12448"/>
                  </a:cubicBezTo>
                  <a:cubicBezTo>
                    <a:pt x="-70" y="5778"/>
                    <a:pt x="5338" y="370"/>
                    <a:pt x="12008" y="3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3" name="Полилиния 912">
              <a:extLst>
                <a:ext uri="{FF2B5EF4-FFF2-40B4-BE49-F238E27FC236}">
                  <a16:creationId xmlns:a16="http://schemas.microsoft.com/office/drawing/2014/main" id="{0A527AA1-FDDA-1C1A-5747-CB6A2C77F8AA}"/>
                </a:ext>
              </a:extLst>
            </p:cNvPr>
            <p:cNvSpPr/>
            <p:nvPr/>
          </p:nvSpPr>
          <p:spPr>
            <a:xfrm>
              <a:off x="6053885" y="9309747"/>
              <a:ext cx="26167" cy="26167"/>
            </a:xfrm>
            <a:custGeom>
              <a:avLst/>
              <a:gdLst>
                <a:gd name="connsiteX0" fmla="*/ 12048 w 24156"/>
                <a:gd name="connsiteY0" fmla="*/ 370 h 24156"/>
                <a:gd name="connsiteX1" fmla="*/ 24126 w 24156"/>
                <a:gd name="connsiteY1" fmla="*/ 12448 h 24156"/>
                <a:gd name="connsiteX2" fmla="*/ 12048 w 24156"/>
                <a:gd name="connsiteY2" fmla="*/ 24526 h 24156"/>
                <a:gd name="connsiteX3" fmla="*/ -30 w 24156"/>
                <a:gd name="connsiteY3" fmla="*/ 12448 h 24156"/>
                <a:gd name="connsiteX4" fmla="*/ 12048 w 24156"/>
                <a:gd name="connsiteY4" fmla="*/ 3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048" y="370"/>
                  </a:moveTo>
                  <a:cubicBezTo>
                    <a:pt x="18719" y="370"/>
                    <a:pt x="24126" y="5778"/>
                    <a:pt x="24126" y="12448"/>
                  </a:cubicBezTo>
                  <a:cubicBezTo>
                    <a:pt x="24126" y="19119"/>
                    <a:pt x="18719" y="24526"/>
                    <a:pt x="12048" y="24526"/>
                  </a:cubicBezTo>
                  <a:cubicBezTo>
                    <a:pt x="5378" y="24526"/>
                    <a:pt x="-30" y="19119"/>
                    <a:pt x="-30" y="12448"/>
                  </a:cubicBezTo>
                  <a:cubicBezTo>
                    <a:pt x="-30" y="5778"/>
                    <a:pt x="5378" y="370"/>
                    <a:pt x="12048" y="3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4" name="Полилиния 913">
              <a:extLst>
                <a:ext uri="{FF2B5EF4-FFF2-40B4-BE49-F238E27FC236}">
                  <a16:creationId xmlns:a16="http://schemas.microsoft.com/office/drawing/2014/main" id="{82D188CE-E983-360B-FC9A-EA11075E2C6B}"/>
                </a:ext>
              </a:extLst>
            </p:cNvPr>
            <p:cNvSpPr/>
            <p:nvPr/>
          </p:nvSpPr>
          <p:spPr>
            <a:xfrm>
              <a:off x="6080052" y="9309747"/>
              <a:ext cx="26167" cy="26167"/>
            </a:xfrm>
            <a:custGeom>
              <a:avLst/>
              <a:gdLst>
                <a:gd name="connsiteX0" fmla="*/ 12088 w 24156"/>
                <a:gd name="connsiteY0" fmla="*/ 370 h 24156"/>
                <a:gd name="connsiteX1" fmla="*/ 24166 w 24156"/>
                <a:gd name="connsiteY1" fmla="*/ 12448 h 24156"/>
                <a:gd name="connsiteX2" fmla="*/ 12088 w 24156"/>
                <a:gd name="connsiteY2" fmla="*/ 24526 h 24156"/>
                <a:gd name="connsiteX3" fmla="*/ 10 w 24156"/>
                <a:gd name="connsiteY3" fmla="*/ 12448 h 24156"/>
                <a:gd name="connsiteX4" fmla="*/ 12088 w 24156"/>
                <a:gd name="connsiteY4" fmla="*/ 3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088" y="370"/>
                  </a:moveTo>
                  <a:cubicBezTo>
                    <a:pt x="18759" y="370"/>
                    <a:pt x="24166" y="5778"/>
                    <a:pt x="24166" y="12448"/>
                  </a:cubicBezTo>
                  <a:cubicBezTo>
                    <a:pt x="24166" y="19119"/>
                    <a:pt x="18759" y="24526"/>
                    <a:pt x="12088" y="24526"/>
                  </a:cubicBezTo>
                  <a:cubicBezTo>
                    <a:pt x="5418" y="24526"/>
                    <a:pt x="10" y="19119"/>
                    <a:pt x="10" y="12448"/>
                  </a:cubicBezTo>
                  <a:cubicBezTo>
                    <a:pt x="10" y="5778"/>
                    <a:pt x="5418" y="370"/>
                    <a:pt x="12088" y="3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5" name="Полилиния 914">
              <a:extLst>
                <a:ext uri="{FF2B5EF4-FFF2-40B4-BE49-F238E27FC236}">
                  <a16:creationId xmlns:a16="http://schemas.microsoft.com/office/drawing/2014/main" id="{8C375EFC-617E-A35B-AA14-84DC0A7EB1C6}"/>
                </a:ext>
              </a:extLst>
            </p:cNvPr>
            <p:cNvSpPr/>
            <p:nvPr/>
          </p:nvSpPr>
          <p:spPr>
            <a:xfrm>
              <a:off x="6158554" y="9309747"/>
              <a:ext cx="26167" cy="26167"/>
            </a:xfrm>
            <a:custGeom>
              <a:avLst/>
              <a:gdLst>
                <a:gd name="connsiteX0" fmla="*/ 12208 w 24156"/>
                <a:gd name="connsiteY0" fmla="*/ 370 h 24156"/>
                <a:gd name="connsiteX1" fmla="*/ 24286 w 24156"/>
                <a:gd name="connsiteY1" fmla="*/ 12448 h 24156"/>
                <a:gd name="connsiteX2" fmla="*/ 12208 w 24156"/>
                <a:gd name="connsiteY2" fmla="*/ 24526 h 24156"/>
                <a:gd name="connsiteX3" fmla="*/ 130 w 24156"/>
                <a:gd name="connsiteY3" fmla="*/ 12448 h 24156"/>
                <a:gd name="connsiteX4" fmla="*/ 12208 w 24156"/>
                <a:gd name="connsiteY4" fmla="*/ 3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208" y="370"/>
                  </a:moveTo>
                  <a:cubicBezTo>
                    <a:pt x="18879" y="370"/>
                    <a:pt x="24286" y="5778"/>
                    <a:pt x="24286" y="12448"/>
                  </a:cubicBezTo>
                  <a:cubicBezTo>
                    <a:pt x="24286" y="19119"/>
                    <a:pt x="18879" y="24526"/>
                    <a:pt x="12208" y="24526"/>
                  </a:cubicBezTo>
                  <a:cubicBezTo>
                    <a:pt x="5538" y="24526"/>
                    <a:pt x="130" y="19119"/>
                    <a:pt x="130" y="12448"/>
                  </a:cubicBezTo>
                  <a:cubicBezTo>
                    <a:pt x="130" y="5778"/>
                    <a:pt x="5538" y="370"/>
                    <a:pt x="12208" y="3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6" name="Полилиния 915">
              <a:extLst>
                <a:ext uri="{FF2B5EF4-FFF2-40B4-BE49-F238E27FC236}">
                  <a16:creationId xmlns:a16="http://schemas.microsoft.com/office/drawing/2014/main" id="{8B0F08AD-688D-4948-23D8-BF10ADEEAE40}"/>
                </a:ext>
              </a:extLst>
            </p:cNvPr>
            <p:cNvSpPr/>
            <p:nvPr/>
          </p:nvSpPr>
          <p:spPr>
            <a:xfrm>
              <a:off x="6341724" y="9309747"/>
              <a:ext cx="26167" cy="26167"/>
            </a:xfrm>
            <a:custGeom>
              <a:avLst/>
              <a:gdLst>
                <a:gd name="connsiteX0" fmla="*/ 12488 w 24156"/>
                <a:gd name="connsiteY0" fmla="*/ 370 h 24156"/>
                <a:gd name="connsiteX1" fmla="*/ 24566 w 24156"/>
                <a:gd name="connsiteY1" fmla="*/ 12448 h 24156"/>
                <a:gd name="connsiteX2" fmla="*/ 12488 w 24156"/>
                <a:gd name="connsiteY2" fmla="*/ 24526 h 24156"/>
                <a:gd name="connsiteX3" fmla="*/ 410 w 24156"/>
                <a:gd name="connsiteY3" fmla="*/ 12448 h 24156"/>
                <a:gd name="connsiteX4" fmla="*/ 12488 w 24156"/>
                <a:gd name="connsiteY4" fmla="*/ 3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488" y="370"/>
                  </a:moveTo>
                  <a:cubicBezTo>
                    <a:pt x="19159" y="370"/>
                    <a:pt x="24566" y="5778"/>
                    <a:pt x="24566" y="12448"/>
                  </a:cubicBezTo>
                  <a:cubicBezTo>
                    <a:pt x="24566" y="19119"/>
                    <a:pt x="19159" y="24526"/>
                    <a:pt x="12488" y="24526"/>
                  </a:cubicBezTo>
                  <a:cubicBezTo>
                    <a:pt x="5818" y="24526"/>
                    <a:pt x="410" y="19119"/>
                    <a:pt x="410" y="12448"/>
                  </a:cubicBezTo>
                  <a:cubicBezTo>
                    <a:pt x="410" y="5778"/>
                    <a:pt x="5818" y="370"/>
                    <a:pt x="12488" y="3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7" name="Полилиния 916">
              <a:extLst>
                <a:ext uri="{FF2B5EF4-FFF2-40B4-BE49-F238E27FC236}">
                  <a16:creationId xmlns:a16="http://schemas.microsoft.com/office/drawing/2014/main" id="{F05849D7-C1ED-7FC7-7E51-FC5E8AFEFFBC}"/>
                </a:ext>
              </a:extLst>
            </p:cNvPr>
            <p:cNvSpPr/>
            <p:nvPr/>
          </p:nvSpPr>
          <p:spPr>
            <a:xfrm>
              <a:off x="6394058" y="9309747"/>
              <a:ext cx="26167" cy="26167"/>
            </a:xfrm>
            <a:custGeom>
              <a:avLst/>
              <a:gdLst>
                <a:gd name="connsiteX0" fmla="*/ 12568 w 24156"/>
                <a:gd name="connsiteY0" fmla="*/ 370 h 24156"/>
                <a:gd name="connsiteX1" fmla="*/ 24646 w 24156"/>
                <a:gd name="connsiteY1" fmla="*/ 12448 h 24156"/>
                <a:gd name="connsiteX2" fmla="*/ 12568 w 24156"/>
                <a:gd name="connsiteY2" fmla="*/ 24526 h 24156"/>
                <a:gd name="connsiteX3" fmla="*/ 490 w 24156"/>
                <a:gd name="connsiteY3" fmla="*/ 12448 h 24156"/>
                <a:gd name="connsiteX4" fmla="*/ 12568 w 24156"/>
                <a:gd name="connsiteY4" fmla="*/ 3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568" y="370"/>
                  </a:moveTo>
                  <a:cubicBezTo>
                    <a:pt x="19239" y="370"/>
                    <a:pt x="24646" y="5778"/>
                    <a:pt x="24646" y="12448"/>
                  </a:cubicBezTo>
                  <a:cubicBezTo>
                    <a:pt x="24646" y="19119"/>
                    <a:pt x="19239" y="24526"/>
                    <a:pt x="12568" y="24526"/>
                  </a:cubicBezTo>
                  <a:cubicBezTo>
                    <a:pt x="5898" y="24526"/>
                    <a:pt x="490" y="19119"/>
                    <a:pt x="490" y="12448"/>
                  </a:cubicBezTo>
                  <a:cubicBezTo>
                    <a:pt x="490" y="5778"/>
                    <a:pt x="5898" y="370"/>
                    <a:pt x="12568" y="3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8" name="Полилиния 917">
              <a:extLst>
                <a:ext uri="{FF2B5EF4-FFF2-40B4-BE49-F238E27FC236}">
                  <a16:creationId xmlns:a16="http://schemas.microsoft.com/office/drawing/2014/main" id="{1FB4A12F-49AA-1F99-0028-263B3AD324A0}"/>
                </a:ext>
              </a:extLst>
            </p:cNvPr>
            <p:cNvSpPr/>
            <p:nvPr/>
          </p:nvSpPr>
          <p:spPr>
            <a:xfrm>
              <a:off x="6472561" y="9309747"/>
              <a:ext cx="26167" cy="26167"/>
            </a:xfrm>
            <a:custGeom>
              <a:avLst/>
              <a:gdLst>
                <a:gd name="connsiteX0" fmla="*/ 12688 w 24156"/>
                <a:gd name="connsiteY0" fmla="*/ 370 h 24156"/>
                <a:gd name="connsiteX1" fmla="*/ 24766 w 24156"/>
                <a:gd name="connsiteY1" fmla="*/ 12448 h 24156"/>
                <a:gd name="connsiteX2" fmla="*/ 12688 w 24156"/>
                <a:gd name="connsiteY2" fmla="*/ 24526 h 24156"/>
                <a:gd name="connsiteX3" fmla="*/ 610 w 24156"/>
                <a:gd name="connsiteY3" fmla="*/ 12448 h 24156"/>
                <a:gd name="connsiteX4" fmla="*/ 12688 w 24156"/>
                <a:gd name="connsiteY4" fmla="*/ 3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688" y="370"/>
                  </a:moveTo>
                  <a:cubicBezTo>
                    <a:pt x="19359" y="370"/>
                    <a:pt x="24766" y="5778"/>
                    <a:pt x="24766" y="12448"/>
                  </a:cubicBezTo>
                  <a:cubicBezTo>
                    <a:pt x="24766" y="19119"/>
                    <a:pt x="19359" y="24526"/>
                    <a:pt x="12688" y="24526"/>
                  </a:cubicBezTo>
                  <a:cubicBezTo>
                    <a:pt x="6018" y="24526"/>
                    <a:pt x="610" y="19119"/>
                    <a:pt x="610" y="12448"/>
                  </a:cubicBezTo>
                  <a:cubicBezTo>
                    <a:pt x="610" y="5778"/>
                    <a:pt x="6018" y="370"/>
                    <a:pt x="12688" y="3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9" name="Полилиния 918">
              <a:extLst>
                <a:ext uri="{FF2B5EF4-FFF2-40B4-BE49-F238E27FC236}">
                  <a16:creationId xmlns:a16="http://schemas.microsoft.com/office/drawing/2014/main" id="{029C203A-B7AF-CEE5-1A9C-591B9399B86A}"/>
                </a:ext>
              </a:extLst>
            </p:cNvPr>
            <p:cNvSpPr/>
            <p:nvPr/>
          </p:nvSpPr>
          <p:spPr>
            <a:xfrm>
              <a:off x="6551062" y="9309747"/>
              <a:ext cx="26167" cy="26167"/>
            </a:xfrm>
            <a:custGeom>
              <a:avLst/>
              <a:gdLst>
                <a:gd name="connsiteX0" fmla="*/ 12808 w 24156"/>
                <a:gd name="connsiteY0" fmla="*/ 370 h 24156"/>
                <a:gd name="connsiteX1" fmla="*/ 24886 w 24156"/>
                <a:gd name="connsiteY1" fmla="*/ 12448 h 24156"/>
                <a:gd name="connsiteX2" fmla="*/ 12808 w 24156"/>
                <a:gd name="connsiteY2" fmla="*/ 24526 h 24156"/>
                <a:gd name="connsiteX3" fmla="*/ 730 w 24156"/>
                <a:gd name="connsiteY3" fmla="*/ 12448 h 24156"/>
                <a:gd name="connsiteX4" fmla="*/ 12808 w 24156"/>
                <a:gd name="connsiteY4" fmla="*/ 3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808" y="370"/>
                  </a:moveTo>
                  <a:cubicBezTo>
                    <a:pt x="19479" y="370"/>
                    <a:pt x="24886" y="5778"/>
                    <a:pt x="24886" y="12448"/>
                  </a:cubicBezTo>
                  <a:cubicBezTo>
                    <a:pt x="24886" y="19119"/>
                    <a:pt x="19479" y="24526"/>
                    <a:pt x="12808" y="24526"/>
                  </a:cubicBezTo>
                  <a:cubicBezTo>
                    <a:pt x="6138" y="24526"/>
                    <a:pt x="730" y="19119"/>
                    <a:pt x="730" y="12448"/>
                  </a:cubicBezTo>
                  <a:cubicBezTo>
                    <a:pt x="730" y="5778"/>
                    <a:pt x="6138" y="370"/>
                    <a:pt x="12808" y="3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0" name="Полилиния 919">
              <a:extLst>
                <a:ext uri="{FF2B5EF4-FFF2-40B4-BE49-F238E27FC236}">
                  <a16:creationId xmlns:a16="http://schemas.microsoft.com/office/drawing/2014/main" id="{36FF6F88-3DF9-C945-36CE-3F35EB99C482}"/>
                </a:ext>
              </a:extLst>
            </p:cNvPr>
            <p:cNvSpPr/>
            <p:nvPr/>
          </p:nvSpPr>
          <p:spPr>
            <a:xfrm>
              <a:off x="5975384" y="9335914"/>
              <a:ext cx="26167" cy="26167"/>
            </a:xfrm>
            <a:custGeom>
              <a:avLst/>
              <a:gdLst>
                <a:gd name="connsiteX0" fmla="*/ 11928 w 24156"/>
                <a:gd name="connsiteY0" fmla="*/ 410 h 24156"/>
                <a:gd name="connsiteX1" fmla="*/ 24006 w 24156"/>
                <a:gd name="connsiteY1" fmla="*/ 12488 h 24156"/>
                <a:gd name="connsiteX2" fmla="*/ 11928 w 24156"/>
                <a:gd name="connsiteY2" fmla="*/ 24566 h 24156"/>
                <a:gd name="connsiteX3" fmla="*/ -150 w 24156"/>
                <a:gd name="connsiteY3" fmla="*/ 12488 h 24156"/>
                <a:gd name="connsiteX4" fmla="*/ 11928 w 24156"/>
                <a:gd name="connsiteY4" fmla="*/ 4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1928" y="410"/>
                  </a:moveTo>
                  <a:cubicBezTo>
                    <a:pt x="18599" y="410"/>
                    <a:pt x="24006" y="5818"/>
                    <a:pt x="24006" y="12488"/>
                  </a:cubicBezTo>
                  <a:cubicBezTo>
                    <a:pt x="24006" y="19159"/>
                    <a:pt x="18599" y="24566"/>
                    <a:pt x="11928" y="24566"/>
                  </a:cubicBezTo>
                  <a:cubicBezTo>
                    <a:pt x="5258" y="24566"/>
                    <a:pt x="-150" y="19159"/>
                    <a:pt x="-150" y="12488"/>
                  </a:cubicBezTo>
                  <a:cubicBezTo>
                    <a:pt x="-150" y="5818"/>
                    <a:pt x="5258" y="410"/>
                    <a:pt x="11928" y="4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1" name="Полилиния 920">
              <a:extLst>
                <a:ext uri="{FF2B5EF4-FFF2-40B4-BE49-F238E27FC236}">
                  <a16:creationId xmlns:a16="http://schemas.microsoft.com/office/drawing/2014/main" id="{64033471-806D-5CBF-3FD6-080EAD5494B1}"/>
                </a:ext>
              </a:extLst>
            </p:cNvPr>
            <p:cNvSpPr/>
            <p:nvPr/>
          </p:nvSpPr>
          <p:spPr>
            <a:xfrm>
              <a:off x="6053885" y="9335914"/>
              <a:ext cx="26167" cy="26167"/>
            </a:xfrm>
            <a:custGeom>
              <a:avLst/>
              <a:gdLst>
                <a:gd name="connsiteX0" fmla="*/ 12048 w 24156"/>
                <a:gd name="connsiteY0" fmla="*/ 410 h 24156"/>
                <a:gd name="connsiteX1" fmla="*/ 24126 w 24156"/>
                <a:gd name="connsiteY1" fmla="*/ 12488 h 24156"/>
                <a:gd name="connsiteX2" fmla="*/ 12048 w 24156"/>
                <a:gd name="connsiteY2" fmla="*/ 24566 h 24156"/>
                <a:gd name="connsiteX3" fmla="*/ -30 w 24156"/>
                <a:gd name="connsiteY3" fmla="*/ 12488 h 24156"/>
                <a:gd name="connsiteX4" fmla="*/ 12048 w 24156"/>
                <a:gd name="connsiteY4" fmla="*/ 4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048" y="410"/>
                  </a:moveTo>
                  <a:cubicBezTo>
                    <a:pt x="18719" y="410"/>
                    <a:pt x="24126" y="5818"/>
                    <a:pt x="24126" y="12488"/>
                  </a:cubicBezTo>
                  <a:cubicBezTo>
                    <a:pt x="24126" y="19159"/>
                    <a:pt x="18719" y="24566"/>
                    <a:pt x="12048" y="24566"/>
                  </a:cubicBezTo>
                  <a:cubicBezTo>
                    <a:pt x="5378" y="24566"/>
                    <a:pt x="-30" y="19159"/>
                    <a:pt x="-30" y="12488"/>
                  </a:cubicBezTo>
                  <a:cubicBezTo>
                    <a:pt x="-30" y="5818"/>
                    <a:pt x="5378" y="410"/>
                    <a:pt x="12048" y="4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2" name="Полилиния 921">
              <a:extLst>
                <a:ext uri="{FF2B5EF4-FFF2-40B4-BE49-F238E27FC236}">
                  <a16:creationId xmlns:a16="http://schemas.microsoft.com/office/drawing/2014/main" id="{AD9F8A1D-6C88-98D6-ED6B-20D1FF2EE5C1}"/>
                </a:ext>
              </a:extLst>
            </p:cNvPr>
            <p:cNvSpPr/>
            <p:nvPr/>
          </p:nvSpPr>
          <p:spPr>
            <a:xfrm>
              <a:off x="6080052" y="9335914"/>
              <a:ext cx="26167" cy="26167"/>
            </a:xfrm>
            <a:custGeom>
              <a:avLst/>
              <a:gdLst>
                <a:gd name="connsiteX0" fmla="*/ 12088 w 24156"/>
                <a:gd name="connsiteY0" fmla="*/ 410 h 24156"/>
                <a:gd name="connsiteX1" fmla="*/ 24166 w 24156"/>
                <a:gd name="connsiteY1" fmla="*/ 12488 h 24156"/>
                <a:gd name="connsiteX2" fmla="*/ 12088 w 24156"/>
                <a:gd name="connsiteY2" fmla="*/ 24566 h 24156"/>
                <a:gd name="connsiteX3" fmla="*/ 10 w 24156"/>
                <a:gd name="connsiteY3" fmla="*/ 12488 h 24156"/>
                <a:gd name="connsiteX4" fmla="*/ 12088 w 24156"/>
                <a:gd name="connsiteY4" fmla="*/ 4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088" y="410"/>
                  </a:moveTo>
                  <a:cubicBezTo>
                    <a:pt x="18759" y="410"/>
                    <a:pt x="24166" y="5818"/>
                    <a:pt x="24166" y="12488"/>
                  </a:cubicBezTo>
                  <a:cubicBezTo>
                    <a:pt x="24166" y="19159"/>
                    <a:pt x="18759" y="24566"/>
                    <a:pt x="12088" y="24566"/>
                  </a:cubicBezTo>
                  <a:cubicBezTo>
                    <a:pt x="5418" y="24566"/>
                    <a:pt x="10" y="19159"/>
                    <a:pt x="10" y="12488"/>
                  </a:cubicBezTo>
                  <a:cubicBezTo>
                    <a:pt x="10" y="5818"/>
                    <a:pt x="5418" y="410"/>
                    <a:pt x="12088" y="4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3" name="Полилиния 922">
              <a:extLst>
                <a:ext uri="{FF2B5EF4-FFF2-40B4-BE49-F238E27FC236}">
                  <a16:creationId xmlns:a16="http://schemas.microsoft.com/office/drawing/2014/main" id="{5B3D4B5D-5569-82DD-F58F-22B0865B4DF2}"/>
                </a:ext>
              </a:extLst>
            </p:cNvPr>
            <p:cNvSpPr/>
            <p:nvPr/>
          </p:nvSpPr>
          <p:spPr>
            <a:xfrm>
              <a:off x="6106219" y="9335914"/>
              <a:ext cx="26167" cy="26167"/>
            </a:xfrm>
            <a:custGeom>
              <a:avLst/>
              <a:gdLst>
                <a:gd name="connsiteX0" fmla="*/ 12128 w 24156"/>
                <a:gd name="connsiteY0" fmla="*/ 410 h 24156"/>
                <a:gd name="connsiteX1" fmla="*/ 24206 w 24156"/>
                <a:gd name="connsiteY1" fmla="*/ 12488 h 24156"/>
                <a:gd name="connsiteX2" fmla="*/ 12128 w 24156"/>
                <a:gd name="connsiteY2" fmla="*/ 24566 h 24156"/>
                <a:gd name="connsiteX3" fmla="*/ 50 w 24156"/>
                <a:gd name="connsiteY3" fmla="*/ 12488 h 24156"/>
                <a:gd name="connsiteX4" fmla="*/ 12128 w 24156"/>
                <a:gd name="connsiteY4" fmla="*/ 4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128" y="410"/>
                  </a:moveTo>
                  <a:cubicBezTo>
                    <a:pt x="18799" y="410"/>
                    <a:pt x="24206" y="5818"/>
                    <a:pt x="24206" y="12488"/>
                  </a:cubicBezTo>
                  <a:cubicBezTo>
                    <a:pt x="24206" y="19159"/>
                    <a:pt x="18799" y="24566"/>
                    <a:pt x="12128" y="24566"/>
                  </a:cubicBezTo>
                  <a:cubicBezTo>
                    <a:pt x="5458" y="24566"/>
                    <a:pt x="50" y="19159"/>
                    <a:pt x="50" y="12488"/>
                  </a:cubicBezTo>
                  <a:cubicBezTo>
                    <a:pt x="50" y="5818"/>
                    <a:pt x="5458" y="410"/>
                    <a:pt x="12128" y="4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4" name="Полилиния 923">
              <a:extLst>
                <a:ext uri="{FF2B5EF4-FFF2-40B4-BE49-F238E27FC236}">
                  <a16:creationId xmlns:a16="http://schemas.microsoft.com/office/drawing/2014/main" id="{58CE352D-C13E-5951-AAFA-1A04DA765E53}"/>
                </a:ext>
              </a:extLst>
            </p:cNvPr>
            <p:cNvSpPr/>
            <p:nvPr/>
          </p:nvSpPr>
          <p:spPr>
            <a:xfrm>
              <a:off x="6132386" y="9335914"/>
              <a:ext cx="26167" cy="26167"/>
            </a:xfrm>
            <a:custGeom>
              <a:avLst/>
              <a:gdLst>
                <a:gd name="connsiteX0" fmla="*/ 12168 w 24156"/>
                <a:gd name="connsiteY0" fmla="*/ 410 h 24156"/>
                <a:gd name="connsiteX1" fmla="*/ 24246 w 24156"/>
                <a:gd name="connsiteY1" fmla="*/ 12488 h 24156"/>
                <a:gd name="connsiteX2" fmla="*/ 12168 w 24156"/>
                <a:gd name="connsiteY2" fmla="*/ 24566 h 24156"/>
                <a:gd name="connsiteX3" fmla="*/ 90 w 24156"/>
                <a:gd name="connsiteY3" fmla="*/ 12488 h 24156"/>
                <a:gd name="connsiteX4" fmla="*/ 12168 w 24156"/>
                <a:gd name="connsiteY4" fmla="*/ 4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168" y="410"/>
                  </a:moveTo>
                  <a:cubicBezTo>
                    <a:pt x="18839" y="410"/>
                    <a:pt x="24246" y="5818"/>
                    <a:pt x="24246" y="12488"/>
                  </a:cubicBezTo>
                  <a:cubicBezTo>
                    <a:pt x="24246" y="19159"/>
                    <a:pt x="18839" y="24566"/>
                    <a:pt x="12168" y="24566"/>
                  </a:cubicBezTo>
                  <a:cubicBezTo>
                    <a:pt x="5498" y="24566"/>
                    <a:pt x="90" y="19159"/>
                    <a:pt x="90" y="12488"/>
                  </a:cubicBezTo>
                  <a:cubicBezTo>
                    <a:pt x="90" y="5818"/>
                    <a:pt x="5498" y="410"/>
                    <a:pt x="12168" y="4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5" name="Полилиния 924">
              <a:extLst>
                <a:ext uri="{FF2B5EF4-FFF2-40B4-BE49-F238E27FC236}">
                  <a16:creationId xmlns:a16="http://schemas.microsoft.com/office/drawing/2014/main" id="{4E606056-C851-41EC-CAAE-18902AC1BA50}"/>
                </a:ext>
              </a:extLst>
            </p:cNvPr>
            <p:cNvSpPr/>
            <p:nvPr/>
          </p:nvSpPr>
          <p:spPr>
            <a:xfrm>
              <a:off x="6158554" y="9335914"/>
              <a:ext cx="26167" cy="26167"/>
            </a:xfrm>
            <a:custGeom>
              <a:avLst/>
              <a:gdLst>
                <a:gd name="connsiteX0" fmla="*/ 12208 w 24156"/>
                <a:gd name="connsiteY0" fmla="*/ 410 h 24156"/>
                <a:gd name="connsiteX1" fmla="*/ 24286 w 24156"/>
                <a:gd name="connsiteY1" fmla="*/ 12488 h 24156"/>
                <a:gd name="connsiteX2" fmla="*/ 12208 w 24156"/>
                <a:gd name="connsiteY2" fmla="*/ 24566 h 24156"/>
                <a:gd name="connsiteX3" fmla="*/ 130 w 24156"/>
                <a:gd name="connsiteY3" fmla="*/ 12488 h 24156"/>
                <a:gd name="connsiteX4" fmla="*/ 12208 w 24156"/>
                <a:gd name="connsiteY4" fmla="*/ 4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208" y="410"/>
                  </a:moveTo>
                  <a:cubicBezTo>
                    <a:pt x="18879" y="410"/>
                    <a:pt x="24286" y="5818"/>
                    <a:pt x="24286" y="12488"/>
                  </a:cubicBezTo>
                  <a:cubicBezTo>
                    <a:pt x="24286" y="19159"/>
                    <a:pt x="18879" y="24566"/>
                    <a:pt x="12208" y="24566"/>
                  </a:cubicBezTo>
                  <a:cubicBezTo>
                    <a:pt x="5538" y="24566"/>
                    <a:pt x="130" y="19159"/>
                    <a:pt x="130" y="12488"/>
                  </a:cubicBezTo>
                  <a:cubicBezTo>
                    <a:pt x="130" y="5818"/>
                    <a:pt x="5538" y="410"/>
                    <a:pt x="12208" y="4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6" name="Полилиния 925">
              <a:extLst>
                <a:ext uri="{FF2B5EF4-FFF2-40B4-BE49-F238E27FC236}">
                  <a16:creationId xmlns:a16="http://schemas.microsoft.com/office/drawing/2014/main" id="{3DB51F74-2A1A-BEB1-636A-C1B619117EE7}"/>
                </a:ext>
              </a:extLst>
            </p:cNvPr>
            <p:cNvSpPr/>
            <p:nvPr/>
          </p:nvSpPr>
          <p:spPr>
            <a:xfrm>
              <a:off x="6263223" y="9335914"/>
              <a:ext cx="26167" cy="26167"/>
            </a:xfrm>
            <a:custGeom>
              <a:avLst/>
              <a:gdLst>
                <a:gd name="connsiteX0" fmla="*/ 12368 w 24156"/>
                <a:gd name="connsiteY0" fmla="*/ 410 h 24156"/>
                <a:gd name="connsiteX1" fmla="*/ 24446 w 24156"/>
                <a:gd name="connsiteY1" fmla="*/ 12488 h 24156"/>
                <a:gd name="connsiteX2" fmla="*/ 12368 w 24156"/>
                <a:gd name="connsiteY2" fmla="*/ 24566 h 24156"/>
                <a:gd name="connsiteX3" fmla="*/ 290 w 24156"/>
                <a:gd name="connsiteY3" fmla="*/ 12488 h 24156"/>
                <a:gd name="connsiteX4" fmla="*/ 12368 w 24156"/>
                <a:gd name="connsiteY4" fmla="*/ 4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368" y="410"/>
                  </a:moveTo>
                  <a:cubicBezTo>
                    <a:pt x="19039" y="410"/>
                    <a:pt x="24446" y="5818"/>
                    <a:pt x="24446" y="12488"/>
                  </a:cubicBezTo>
                  <a:cubicBezTo>
                    <a:pt x="24446" y="19159"/>
                    <a:pt x="19039" y="24566"/>
                    <a:pt x="12368" y="24566"/>
                  </a:cubicBezTo>
                  <a:cubicBezTo>
                    <a:pt x="5698" y="24566"/>
                    <a:pt x="290" y="19159"/>
                    <a:pt x="290" y="12488"/>
                  </a:cubicBezTo>
                  <a:cubicBezTo>
                    <a:pt x="290" y="5818"/>
                    <a:pt x="5698" y="410"/>
                    <a:pt x="12368" y="4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7" name="Полилиния 926">
              <a:extLst>
                <a:ext uri="{FF2B5EF4-FFF2-40B4-BE49-F238E27FC236}">
                  <a16:creationId xmlns:a16="http://schemas.microsoft.com/office/drawing/2014/main" id="{43012D3C-D9B5-9A49-6A27-76F52F312972}"/>
                </a:ext>
              </a:extLst>
            </p:cNvPr>
            <p:cNvSpPr/>
            <p:nvPr/>
          </p:nvSpPr>
          <p:spPr>
            <a:xfrm>
              <a:off x="6289390" y="9335914"/>
              <a:ext cx="26167" cy="26167"/>
            </a:xfrm>
            <a:custGeom>
              <a:avLst/>
              <a:gdLst>
                <a:gd name="connsiteX0" fmla="*/ 12408 w 24156"/>
                <a:gd name="connsiteY0" fmla="*/ 410 h 24156"/>
                <a:gd name="connsiteX1" fmla="*/ 24486 w 24156"/>
                <a:gd name="connsiteY1" fmla="*/ 12488 h 24156"/>
                <a:gd name="connsiteX2" fmla="*/ 12408 w 24156"/>
                <a:gd name="connsiteY2" fmla="*/ 24566 h 24156"/>
                <a:gd name="connsiteX3" fmla="*/ 330 w 24156"/>
                <a:gd name="connsiteY3" fmla="*/ 12488 h 24156"/>
                <a:gd name="connsiteX4" fmla="*/ 12408 w 24156"/>
                <a:gd name="connsiteY4" fmla="*/ 4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408" y="410"/>
                  </a:moveTo>
                  <a:cubicBezTo>
                    <a:pt x="19079" y="410"/>
                    <a:pt x="24486" y="5818"/>
                    <a:pt x="24486" y="12488"/>
                  </a:cubicBezTo>
                  <a:cubicBezTo>
                    <a:pt x="24486" y="19159"/>
                    <a:pt x="19079" y="24566"/>
                    <a:pt x="12408" y="24566"/>
                  </a:cubicBezTo>
                  <a:cubicBezTo>
                    <a:pt x="5738" y="24566"/>
                    <a:pt x="330" y="19159"/>
                    <a:pt x="330" y="12488"/>
                  </a:cubicBezTo>
                  <a:cubicBezTo>
                    <a:pt x="330" y="5818"/>
                    <a:pt x="5738" y="410"/>
                    <a:pt x="12408" y="4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8" name="Полилиния 927">
              <a:extLst>
                <a:ext uri="{FF2B5EF4-FFF2-40B4-BE49-F238E27FC236}">
                  <a16:creationId xmlns:a16="http://schemas.microsoft.com/office/drawing/2014/main" id="{DEEDB644-5CCA-374F-323F-95E9A7C8CE37}"/>
                </a:ext>
              </a:extLst>
            </p:cNvPr>
            <p:cNvSpPr/>
            <p:nvPr/>
          </p:nvSpPr>
          <p:spPr>
            <a:xfrm>
              <a:off x="6341724" y="9335914"/>
              <a:ext cx="26167" cy="26167"/>
            </a:xfrm>
            <a:custGeom>
              <a:avLst/>
              <a:gdLst>
                <a:gd name="connsiteX0" fmla="*/ 12488 w 24156"/>
                <a:gd name="connsiteY0" fmla="*/ 410 h 24156"/>
                <a:gd name="connsiteX1" fmla="*/ 24566 w 24156"/>
                <a:gd name="connsiteY1" fmla="*/ 12488 h 24156"/>
                <a:gd name="connsiteX2" fmla="*/ 12488 w 24156"/>
                <a:gd name="connsiteY2" fmla="*/ 24566 h 24156"/>
                <a:gd name="connsiteX3" fmla="*/ 410 w 24156"/>
                <a:gd name="connsiteY3" fmla="*/ 12488 h 24156"/>
                <a:gd name="connsiteX4" fmla="*/ 12488 w 24156"/>
                <a:gd name="connsiteY4" fmla="*/ 4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488" y="410"/>
                  </a:moveTo>
                  <a:cubicBezTo>
                    <a:pt x="19159" y="410"/>
                    <a:pt x="24566" y="5818"/>
                    <a:pt x="24566" y="12488"/>
                  </a:cubicBezTo>
                  <a:cubicBezTo>
                    <a:pt x="24566" y="19159"/>
                    <a:pt x="19159" y="24566"/>
                    <a:pt x="12488" y="24566"/>
                  </a:cubicBezTo>
                  <a:cubicBezTo>
                    <a:pt x="5818" y="24566"/>
                    <a:pt x="410" y="19159"/>
                    <a:pt x="410" y="12488"/>
                  </a:cubicBezTo>
                  <a:cubicBezTo>
                    <a:pt x="410" y="5818"/>
                    <a:pt x="5818" y="410"/>
                    <a:pt x="12488" y="4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9" name="Полилиния 928">
              <a:extLst>
                <a:ext uri="{FF2B5EF4-FFF2-40B4-BE49-F238E27FC236}">
                  <a16:creationId xmlns:a16="http://schemas.microsoft.com/office/drawing/2014/main" id="{5AC948ED-D503-2764-DCE7-C017C1F38E1B}"/>
                </a:ext>
              </a:extLst>
            </p:cNvPr>
            <p:cNvSpPr/>
            <p:nvPr/>
          </p:nvSpPr>
          <p:spPr>
            <a:xfrm>
              <a:off x="6367891" y="9335914"/>
              <a:ext cx="26167" cy="26167"/>
            </a:xfrm>
            <a:custGeom>
              <a:avLst/>
              <a:gdLst>
                <a:gd name="connsiteX0" fmla="*/ 12528 w 24156"/>
                <a:gd name="connsiteY0" fmla="*/ 410 h 24156"/>
                <a:gd name="connsiteX1" fmla="*/ 24606 w 24156"/>
                <a:gd name="connsiteY1" fmla="*/ 12488 h 24156"/>
                <a:gd name="connsiteX2" fmla="*/ 12528 w 24156"/>
                <a:gd name="connsiteY2" fmla="*/ 24566 h 24156"/>
                <a:gd name="connsiteX3" fmla="*/ 450 w 24156"/>
                <a:gd name="connsiteY3" fmla="*/ 12488 h 24156"/>
                <a:gd name="connsiteX4" fmla="*/ 12528 w 24156"/>
                <a:gd name="connsiteY4" fmla="*/ 4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528" y="410"/>
                  </a:moveTo>
                  <a:cubicBezTo>
                    <a:pt x="19199" y="410"/>
                    <a:pt x="24606" y="5818"/>
                    <a:pt x="24606" y="12488"/>
                  </a:cubicBezTo>
                  <a:cubicBezTo>
                    <a:pt x="24606" y="19159"/>
                    <a:pt x="19199" y="24566"/>
                    <a:pt x="12528" y="24566"/>
                  </a:cubicBezTo>
                  <a:cubicBezTo>
                    <a:pt x="5858" y="24566"/>
                    <a:pt x="450" y="19159"/>
                    <a:pt x="450" y="12488"/>
                  </a:cubicBezTo>
                  <a:cubicBezTo>
                    <a:pt x="450" y="5818"/>
                    <a:pt x="5858" y="410"/>
                    <a:pt x="12528" y="4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0" name="Полилиния 929">
              <a:extLst>
                <a:ext uri="{FF2B5EF4-FFF2-40B4-BE49-F238E27FC236}">
                  <a16:creationId xmlns:a16="http://schemas.microsoft.com/office/drawing/2014/main" id="{47799111-26D7-1701-3B2B-B0546C0DC9FC}"/>
                </a:ext>
              </a:extLst>
            </p:cNvPr>
            <p:cNvSpPr/>
            <p:nvPr/>
          </p:nvSpPr>
          <p:spPr>
            <a:xfrm>
              <a:off x="6420225" y="9335914"/>
              <a:ext cx="26167" cy="26167"/>
            </a:xfrm>
            <a:custGeom>
              <a:avLst/>
              <a:gdLst>
                <a:gd name="connsiteX0" fmla="*/ 12608 w 24156"/>
                <a:gd name="connsiteY0" fmla="*/ 410 h 24156"/>
                <a:gd name="connsiteX1" fmla="*/ 24686 w 24156"/>
                <a:gd name="connsiteY1" fmla="*/ 12488 h 24156"/>
                <a:gd name="connsiteX2" fmla="*/ 12608 w 24156"/>
                <a:gd name="connsiteY2" fmla="*/ 24566 h 24156"/>
                <a:gd name="connsiteX3" fmla="*/ 530 w 24156"/>
                <a:gd name="connsiteY3" fmla="*/ 12488 h 24156"/>
                <a:gd name="connsiteX4" fmla="*/ 12608 w 24156"/>
                <a:gd name="connsiteY4" fmla="*/ 4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608" y="410"/>
                  </a:moveTo>
                  <a:cubicBezTo>
                    <a:pt x="19279" y="410"/>
                    <a:pt x="24686" y="5818"/>
                    <a:pt x="24686" y="12488"/>
                  </a:cubicBezTo>
                  <a:cubicBezTo>
                    <a:pt x="24686" y="19159"/>
                    <a:pt x="19279" y="24566"/>
                    <a:pt x="12608" y="24566"/>
                  </a:cubicBezTo>
                  <a:cubicBezTo>
                    <a:pt x="5938" y="24566"/>
                    <a:pt x="530" y="19159"/>
                    <a:pt x="530" y="12488"/>
                  </a:cubicBezTo>
                  <a:cubicBezTo>
                    <a:pt x="530" y="5818"/>
                    <a:pt x="5938" y="410"/>
                    <a:pt x="12608" y="4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1" name="Полилиния 930">
              <a:extLst>
                <a:ext uri="{FF2B5EF4-FFF2-40B4-BE49-F238E27FC236}">
                  <a16:creationId xmlns:a16="http://schemas.microsoft.com/office/drawing/2014/main" id="{6C0F4C2D-1E43-8CD7-C02B-E862C872ACEF}"/>
                </a:ext>
              </a:extLst>
            </p:cNvPr>
            <p:cNvSpPr/>
            <p:nvPr/>
          </p:nvSpPr>
          <p:spPr>
            <a:xfrm>
              <a:off x="6472561" y="9335914"/>
              <a:ext cx="26167" cy="26167"/>
            </a:xfrm>
            <a:custGeom>
              <a:avLst/>
              <a:gdLst>
                <a:gd name="connsiteX0" fmla="*/ 12688 w 24156"/>
                <a:gd name="connsiteY0" fmla="*/ 410 h 24156"/>
                <a:gd name="connsiteX1" fmla="*/ 24766 w 24156"/>
                <a:gd name="connsiteY1" fmla="*/ 12488 h 24156"/>
                <a:gd name="connsiteX2" fmla="*/ 12688 w 24156"/>
                <a:gd name="connsiteY2" fmla="*/ 24566 h 24156"/>
                <a:gd name="connsiteX3" fmla="*/ 610 w 24156"/>
                <a:gd name="connsiteY3" fmla="*/ 12488 h 24156"/>
                <a:gd name="connsiteX4" fmla="*/ 12688 w 24156"/>
                <a:gd name="connsiteY4" fmla="*/ 4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688" y="410"/>
                  </a:moveTo>
                  <a:cubicBezTo>
                    <a:pt x="19359" y="410"/>
                    <a:pt x="24766" y="5818"/>
                    <a:pt x="24766" y="12488"/>
                  </a:cubicBezTo>
                  <a:cubicBezTo>
                    <a:pt x="24766" y="19159"/>
                    <a:pt x="19359" y="24566"/>
                    <a:pt x="12688" y="24566"/>
                  </a:cubicBezTo>
                  <a:cubicBezTo>
                    <a:pt x="6018" y="24566"/>
                    <a:pt x="610" y="19159"/>
                    <a:pt x="610" y="12488"/>
                  </a:cubicBezTo>
                  <a:cubicBezTo>
                    <a:pt x="610" y="5818"/>
                    <a:pt x="6018" y="410"/>
                    <a:pt x="12688" y="4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2" name="Полилиния 931">
              <a:extLst>
                <a:ext uri="{FF2B5EF4-FFF2-40B4-BE49-F238E27FC236}">
                  <a16:creationId xmlns:a16="http://schemas.microsoft.com/office/drawing/2014/main" id="{17746255-88F2-9CB9-E198-BBF9E3B3E25D}"/>
                </a:ext>
              </a:extLst>
            </p:cNvPr>
            <p:cNvSpPr/>
            <p:nvPr/>
          </p:nvSpPr>
          <p:spPr>
            <a:xfrm>
              <a:off x="6524895" y="9335914"/>
              <a:ext cx="26167" cy="26167"/>
            </a:xfrm>
            <a:custGeom>
              <a:avLst/>
              <a:gdLst>
                <a:gd name="connsiteX0" fmla="*/ 12768 w 24156"/>
                <a:gd name="connsiteY0" fmla="*/ 410 h 24156"/>
                <a:gd name="connsiteX1" fmla="*/ 24846 w 24156"/>
                <a:gd name="connsiteY1" fmla="*/ 12488 h 24156"/>
                <a:gd name="connsiteX2" fmla="*/ 12768 w 24156"/>
                <a:gd name="connsiteY2" fmla="*/ 24566 h 24156"/>
                <a:gd name="connsiteX3" fmla="*/ 690 w 24156"/>
                <a:gd name="connsiteY3" fmla="*/ 12488 h 24156"/>
                <a:gd name="connsiteX4" fmla="*/ 12768 w 24156"/>
                <a:gd name="connsiteY4" fmla="*/ 4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768" y="410"/>
                  </a:moveTo>
                  <a:cubicBezTo>
                    <a:pt x="19439" y="410"/>
                    <a:pt x="24846" y="5818"/>
                    <a:pt x="24846" y="12488"/>
                  </a:cubicBezTo>
                  <a:cubicBezTo>
                    <a:pt x="24846" y="19159"/>
                    <a:pt x="19439" y="24566"/>
                    <a:pt x="12768" y="24566"/>
                  </a:cubicBezTo>
                  <a:cubicBezTo>
                    <a:pt x="6098" y="24566"/>
                    <a:pt x="690" y="19159"/>
                    <a:pt x="690" y="12488"/>
                  </a:cubicBezTo>
                  <a:cubicBezTo>
                    <a:pt x="690" y="5818"/>
                    <a:pt x="6098" y="410"/>
                    <a:pt x="12768" y="4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3" name="Полилиния 932">
              <a:extLst>
                <a:ext uri="{FF2B5EF4-FFF2-40B4-BE49-F238E27FC236}">
                  <a16:creationId xmlns:a16="http://schemas.microsoft.com/office/drawing/2014/main" id="{249CA4B5-8B98-DD2A-6088-FCD25199764D}"/>
                </a:ext>
              </a:extLst>
            </p:cNvPr>
            <p:cNvSpPr/>
            <p:nvPr/>
          </p:nvSpPr>
          <p:spPr>
            <a:xfrm>
              <a:off x="6577229" y="9335914"/>
              <a:ext cx="26167" cy="26167"/>
            </a:xfrm>
            <a:custGeom>
              <a:avLst/>
              <a:gdLst>
                <a:gd name="connsiteX0" fmla="*/ 12848 w 24156"/>
                <a:gd name="connsiteY0" fmla="*/ 410 h 24156"/>
                <a:gd name="connsiteX1" fmla="*/ 24926 w 24156"/>
                <a:gd name="connsiteY1" fmla="*/ 12488 h 24156"/>
                <a:gd name="connsiteX2" fmla="*/ 12848 w 24156"/>
                <a:gd name="connsiteY2" fmla="*/ 24566 h 24156"/>
                <a:gd name="connsiteX3" fmla="*/ 770 w 24156"/>
                <a:gd name="connsiteY3" fmla="*/ 12488 h 24156"/>
                <a:gd name="connsiteX4" fmla="*/ 12848 w 24156"/>
                <a:gd name="connsiteY4" fmla="*/ 4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848" y="410"/>
                  </a:moveTo>
                  <a:cubicBezTo>
                    <a:pt x="19519" y="410"/>
                    <a:pt x="24926" y="5818"/>
                    <a:pt x="24926" y="12488"/>
                  </a:cubicBezTo>
                  <a:cubicBezTo>
                    <a:pt x="24926" y="19159"/>
                    <a:pt x="19519" y="24566"/>
                    <a:pt x="12848" y="24566"/>
                  </a:cubicBezTo>
                  <a:cubicBezTo>
                    <a:pt x="6178" y="24566"/>
                    <a:pt x="770" y="19159"/>
                    <a:pt x="770" y="12488"/>
                  </a:cubicBezTo>
                  <a:cubicBezTo>
                    <a:pt x="770" y="5818"/>
                    <a:pt x="6178" y="410"/>
                    <a:pt x="12848" y="4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4" name="Полилиния 933">
              <a:extLst>
                <a:ext uri="{FF2B5EF4-FFF2-40B4-BE49-F238E27FC236}">
                  <a16:creationId xmlns:a16="http://schemas.microsoft.com/office/drawing/2014/main" id="{9987F2B7-6378-4617-9BD0-60BF0273A8B8}"/>
                </a:ext>
              </a:extLst>
            </p:cNvPr>
            <p:cNvSpPr/>
            <p:nvPr/>
          </p:nvSpPr>
          <p:spPr>
            <a:xfrm>
              <a:off x="6603396" y="9335914"/>
              <a:ext cx="26167" cy="26167"/>
            </a:xfrm>
            <a:custGeom>
              <a:avLst/>
              <a:gdLst>
                <a:gd name="connsiteX0" fmla="*/ 12888 w 24156"/>
                <a:gd name="connsiteY0" fmla="*/ 410 h 24156"/>
                <a:gd name="connsiteX1" fmla="*/ 24966 w 24156"/>
                <a:gd name="connsiteY1" fmla="*/ 12488 h 24156"/>
                <a:gd name="connsiteX2" fmla="*/ 12888 w 24156"/>
                <a:gd name="connsiteY2" fmla="*/ 24566 h 24156"/>
                <a:gd name="connsiteX3" fmla="*/ 810 w 24156"/>
                <a:gd name="connsiteY3" fmla="*/ 12488 h 24156"/>
                <a:gd name="connsiteX4" fmla="*/ 12888 w 24156"/>
                <a:gd name="connsiteY4" fmla="*/ 4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888" y="410"/>
                  </a:moveTo>
                  <a:cubicBezTo>
                    <a:pt x="19559" y="410"/>
                    <a:pt x="24966" y="5818"/>
                    <a:pt x="24966" y="12488"/>
                  </a:cubicBezTo>
                  <a:cubicBezTo>
                    <a:pt x="24966" y="19159"/>
                    <a:pt x="19559" y="24566"/>
                    <a:pt x="12888" y="24566"/>
                  </a:cubicBezTo>
                  <a:cubicBezTo>
                    <a:pt x="6218" y="24566"/>
                    <a:pt x="810" y="19159"/>
                    <a:pt x="810" y="12488"/>
                  </a:cubicBezTo>
                  <a:cubicBezTo>
                    <a:pt x="810" y="5818"/>
                    <a:pt x="6218" y="410"/>
                    <a:pt x="12888" y="4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5" name="Полилиния 934">
              <a:extLst>
                <a:ext uri="{FF2B5EF4-FFF2-40B4-BE49-F238E27FC236}">
                  <a16:creationId xmlns:a16="http://schemas.microsoft.com/office/drawing/2014/main" id="{CFDC81BE-24CF-9909-27B5-33B124B926EF}"/>
                </a:ext>
              </a:extLst>
            </p:cNvPr>
            <p:cNvSpPr/>
            <p:nvPr/>
          </p:nvSpPr>
          <p:spPr>
            <a:xfrm>
              <a:off x="5975384" y="9362081"/>
              <a:ext cx="26167" cy="26167"/>
            </a:xfrm>
            <a:custGeom>
              <a:avLst/>
              <a:gdLst>
                <a:gd name="connsiteX0" fmla="*/ 11928 w 24156"/>
                <a:gd name="connsiteY0" fmla="*/ 450 h 24156"/>
                <a:gd name="connsiteX1" fmla="*/ 24006 w 24156"/>
                <a:gd name="connsiteY1" fmla="*/ 12528 h 24156"/>
                <a:gd name="connsiteX2" fmla="*/ 11928 w 24156"/>
                <a:gd name="connsiteY2" fmla="*/ 24606 h 24156"/>
                <a:gd name="connsiteX3" fmla="*/ -150 w 24156"/>
                <a:gd name="connsiteY3" fmla="*/ 12528 h 24156"/>
                <a:gd name="connsiteX4" fmla="*/ 11928 w 24156"/>
                <a:gd name="connsiteY4" fmla="*/ 4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1928" y="450"/>
                  </a:moveTo>
                  <a:cubicBezTo>
                    <a:pt x="18599" y="450"/>
                    <a:pt x="24006" y="5858"/>
                    <a:pt x="24006" y="12528"/>
                  </a:cubicBezTo>
                  <a:cubicBezTo>
                    <a:pt x="24006" y="19199"/>
                    <a:pt x="18599" y="24606"/>
                    <a:pt x="11928" y="24606"/>
                  </a:cubicBezTo>
                  <a:cubicBezTo>
                    <a:pt x="5258" y="24606"/>
                    <a:pt x="-150" y="19199"/>
                    <a:pt x="-150" y="12528"/>
                  </a:cubicBezTo>
                  <a:cubicBezTo>
                    <a:pt x="-150" y="5858"/>
                    <a:pt x="5258" y="450"/>
                    <a:pt x="11928" y="4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6" name="Полилиния 935">
              <a:extLst>
                <a:ext uri="{FF2B5EF4-FFF2-40B4-BE49-F238E27FC236}">
                  <a16:creationId xmlns:a16="http://schemas.microsoft.com/office/drawing/2014/main" id="{38A900D5-C881-ACD2-2075-FC3A5F41002D}"/>
                </a:ext>
              </a:extLst>
            </p:cNvPr>
            <p:cNvSpPr/>
            <p:nvPr/>
          </p:nvSpPr>
          <p:spPr>
            <a:xfrm>
              <a:off x="6210889" y="9362081"/>
              <a:ext cx="26167" cy="26167"/>
            </a:xfrm>
            <a:custGeom>
              <a:avLst/>
              <a:gdLst>
                <a:gd name="connsiteX0" fmla="*/ 12288 w 24156"/>
                <a:gd name="connsiteY0" fmla="*/ 450 h 24156"/>
                <a:gd name="connsiteX1" fmla="*/ 24366 w 24156"/>
                <a:gd name="connsiteY1" fmla="*/ 12528 h 24156"/>
                <a:gd name="connsiteX2" fmla="*/ 12288 w 24156"/>
                <a:gd name="connsiteY2" fmla="*/ 24606 h 24156"/>
                <a:gd name="connsiteX3" fmla="*/ 210 w 24156"/>
                <a:gd name="connsiteY3" fmla="*/ 12528 h 24156"/>
                <a:gd name="connsiteX4" fmla="*/ 12288 w 24156"/>
                <a:gd name="connsiteY4" fmla="*/ 4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288" y="450"/>
                  </a:moveTo>
                  <a:cubicBezTo>
                    <a:pt x="18959" y="450"/>
                    <a:pt x="24366" y="5858"/>
                    <a:pt x="24366" y="12528"/>
                  </a:cubicBezTo>
                  <a:cubicBezTo>
                    <a:pt x="24366" y="19199"/>
                    <a:pt x="18959" y="24606"/>
                    <a:pt x="12288" y="24606"/>
                  </a:cubicBezTo>
                  <a:cubicBezTo>
                    <a:pt x="5618" y="24606"/>
                    <a:pt x="210" y="19199"/>
                    <a:pt x="210" y="12528"/>
                  </a:cubicBezTo>
                  <a:cubicBezTo>
                    <a:pt x="210" y="5858"/>
                    <a:pt x="5618" y="450"/>
                    <a:pt x="12288" y="4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7" name="Полилиния 936">
              <a:extLst>
                <a:ext uri="{FF2B5EF4-FFF2-40B4-BE49-F238E27FC236}">
                  <a16:creationId xmlns:a16="http://schemas.microsoft.com/office/drawing/2014/main" id="{C03BCA12-6C9B-E4B6-6E25-989A8FC06B54}"/>
                </a:ext>
              </a:extLst>
            </p:cNvPr>
            <p:cNvSpPr/>
            <p:nvPr/>
          </p:nvSpPr>
          <p:spPr>
            <a:xfrm>
              <a:off x="6237056" y="9362081"/>
              <a:ext cx="26167" cy="26167"/>
            </a:xfrm>
            <a:custGeom>
              <a:avLst/>
              <a:gdLst>
                <a:gd name="connsiteX0" fmla="*/ 12328 w 24156"/>
                <a:gd name="connsiteY0" fmla="*/ 450 h 24156"/>
                <a:gd name="connsiteX1" fmla="*/ 24406 w 24156"/>
                <a:gd name="connsiteY1" fmla="*/ 12528 h 24156"/>
                <a:gd name="connsiteX2" fmla="*/ 12328 w 24156"/>
                <a:gd name="connsiteY2" fmla="*/ 24606 h 24156"/>
                <a:gd name="connsiteX3" fmla="*/ 250 w 24156"/>
                <a:gd name="connsiteY3" fmla="*/ 12528 h 24156"/>
                <a:gd name="connsiteX4" fmla="*/ 12328 w 24156"/>
                <a:gd name="connsiteY4" fmla="*/ 4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328" y="450"/>
                  </a:moveTo>
                  <a:cubicBezTo>
                    <a:pt x="18999" y="450"/>
                    <a:pt x="24406" y="5858"/>
                    <a:pt x="24406" y="12528"/>
                  </a:cubicBezTo>
                  <a:cubicBezTo>
                    <a:pt x="24406" y="19199"/>
                    <a:pt x="18999" y="24606"/>
                    <a:pt x="12328" y="24606"/>
                  </a:cubicBezTo>
                  <a:cubicBezTo>
                    <a:pt x="5658" y="24606"/>
                    <a:pt x="250" y="19199"/>
                    <a:pt x="250" y="12528"/>
                  </a:cubicBezTo>
                  <a:cubicBezTo>
                    <a:pt x="250" y="5858"/>
                    <a:pt x="5658" y="450"/>
                    <a:pt x="12328" y="4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8" name="Полилиния 937">
              <a:extLst>
                <a:ext uri="{FF2B5EF4-FFF2-40B4-BE49-F238E27FC236}">
                  <a16:creationId xmlns:a16="http://schemas.microsoft.com/office/drawing/2014/main" id="{17FE3D7F-E6BC-D4FC-6B54-6282D46313F9}"/>
                </a:ext>
              </a:extLst>
            </p:cNvPr>
            <p:cNvSpPr/>
            <p:nvPr/>
          </p:nvSpPr>
          <p:spPr>
            <a:xfrm>
              <a:off x="6263223" y="9362081"/>
              <a:ext cx="26167" cy="26167"/>
            </a:xfrm>
            <a:custGeom>
              <a:avLst/>
              <a:gdLst>
                <a:gd name="connsiteX0" fmla="*/ 12368 w 24156"/>
                <a:gd name="connsiteY0" fmla="*/ 450 h 24156"/>
                <a:gd name="connsiteX1" fmla="*/ 24446 w 24156"/>
                <a:gd name="connsiteY1" fmla="*/ 12528 h 24156"/>
                <a:gd name="connsiteX2" fmla="*/ 12368 w 24156"/>
                <a:gd name="connsiteY2" fmla="*/ 24606 h 24156"/>
                <a:gd name="connsiteX3" fmla="*/ 290 w 24156"/>
                <a:gd name="connsiteY3" fmla="*/ 12528 h 24156"/>
                <a:gd name="connsiteX4" fmla="*/ 12368 w 24156"/>
                <a:gd name="connsiteY4" fmla="*/ 4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368" y="450"/>
                  </a:moveTo>
                  <a:cubicBezTo>
                    <a:pt x="19039" y="450"/>
                    <a:pt x="24446" y="5858"/>
                    <a:pt x="24446" y="12528"/>
                  </a:cubicBezTo>
                  <a:cubicBezTo>
                    <a:pt x="24446" y="19199"/>
                    <a:pt x="19039" y="24606"/>
                    <a:pt x="12368" y="24606"/>
                  </a:cubicBezTo>
                  <a:cubicBezTo>
                    <a:pt x="5698" y="24606"/>
                    <a:pt x="290" y="19199"/>
                    <a:pt x="290" y="12528"/>
                  </a:cubicBezTo>
                  <a:cubicBezTo>
                    <a:pt x="290" y="5858"/>
                    <a:pt x="5698" y="450"/>
                    <a:pt x="12368" y="4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9" name="Полилиния 938">
              <a:extLst>
                <a:ext uri="{FF2B5EF4-FFF2-40B4-BE49-F238E27FC236}">
                  <a16:creationId xmlns:a16="http://schemas.microsoft.com/office/drawing/2014/main" id="{8A737BB9-B1C5-6954-DEA7-7F20E310EBEE}"/>
                </a:ext>
              </a:extLst>
            </p:cNvPr>
            <p:cNvSpPr/>
            <p:nvPr/>
          </p:nvSpPr>
          <p:spPr>
            <a:xfrm>
              <a:off x="6341724" y="9362081"/>
              <a:ext cx="26167" cy="26167"/>
            </a:xfrm>
            <a:custGeom>
              <a:avLst/>
              <a:gdLst>
                <a:gd name="connsiteX0" fmla="*/ 12488 w 24156"/>
                <a:gd name="connsiteY0" fmla="*/ 450 h 24156"/>
                <a:gd name="connsiteX1" fmla="*/ 24566 w 24156"/>
                <a:gd name="connsiteY1" fmla="*/ 12528 h 24156"/>
                <a:gd name="connsiteX2" fmla="*/ 12488 w 24156"/>
                <a:gd name="connsiteY2" fmla="*/ 24606 h 24156"/>
                <a:gd name="connsiteX3" fmla="*/ 410 w 24156"/>
                <a:gd name="connsiteY3" fmla="*/ 12528 h 24156"/>
                <a:gd name="connsiteX4" fmla="*/ 12488 w 24156"/>
                <a:gd name="connsiteY4" fmla="*/ 4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488" y="450"/>
                  </a:moveTo>
                  <a:cubicBezTo>
                    <a:pt x="19159" y="450"/>
                    <a:pt x="24566" y="5858"/>
                    <a:pt x="24566" y="12528"/>
                  </a:cubicBezTo>
                  <a:cubicBezTo>
                    <a:pt x="24566" y="19199"/>
                    <a:pt x="19159" y="24606"/>
                    <a:pt x="12488" y="24606"/>
                  </a:cubicBezTo>
                  <a:cubicBezTo>
                    <a:pt x="5818" y="24606"/>
                    <a:pt x="410" y="19199"/>
                    <a:pt x="410" y="12528"/>
                  </a:cubicBezTo>
                  <a:cubicBezTo>
                    <a:pt x="410" y="5858"/>
                    <a:pt x="5818" y="450"/>
                    <a:pt x="12488" y="4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0" name="Полилиния 939">
              <a:extLst>
                <a:ext uri="{FF2B5EF4-FFF2-40B4-BE49-F238E27FC236}">
                  <a16:creationId xmlns:a16="http://schemas.microsoft.com/office/drawing/2014/main" id="{D7F6E9B1-F0BD-1878-3818-0FD046C0F02D}"/>
                </a:ext>
              </a:extLst>
            </p:cNvPr>
            <p:cNvSpPr/>
            <p:nvPr/>
          </p:nvSpPr>
          <p:spPr>
            <a:xfrm>
              <a:off x="6367891" y="9362081"/>
              <a:ext cx="26167" cy="26167"/>
            </a:xfrm>
            <a:custGeom>
              <a:avLst/>
              <a:gdLst>
                <a:gd name="connsiteX0" fmla="*/ 12528 w 24156"/>
                <a:gd name="connsiteY0" fmla="*/ 450 h 24156"/>
                <a:gd name="connsiteX1" fmla="*/ 24606 w 24156"/>
                <a:gd name="connsiteY1" fmla="*/ 12528 h 24156"/>
                <a:gd name="connsiteX2" fmla="*/ 12528 w 24156"/>
                <a:gd name="connsiteY2" fmla="*/ 24606 h 24156"/>
                <a:gd name="connsiteX3" fmla="*/ 450 w 24156"/>
                <a:gd name="connsiteY3" fmla="*/ 12528 h 24156"/>
                <a:gd name="connsiteX4" fmla="*/ 12528 w 24156"/>
                <a:gd name="connsiteY4" fmla="*/ 4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528" y="450"/>
                  </a:moveTo>
                  <a:cubicBezTo>
                    <a:pt x="19199" y="450"/>
                    <a:pt x="24606" y="5858"/>
                    <a:pt x="24606" y="12528"/>
                  </a:cubicBezTo>
                  <a:cubicBezTo>
                    <a:pt x="24606" y="19199"/>
                    <a:pt x="19199" y="24606"/>
                    <a:pt x="12528" y="24606"/>
                  </a:cubicBezTo>
                  <a:cubicBezTo>
                    <a:pt x="5858" y="24606"/>
                    <a:pt x="450" y="19199"/>
                    <a:pt x="450" y="12528"/>
                  </a:cubicBezTo>
                  <a:cubicBezTo>
                    <a:pt x="450" y="5858"/>
                    <a:pt x="5858" y="450"/>
                    <a:pt x="12528" y="4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1" name="Полилиния 940">
              <a:extLst>
                <a:ext uri="{FF2B5EF4-FFF2-40B4-BE49-F238E27FC236}">
                  <a16:creationId xmlns:a16="http://schemas.microsoft.com/office/drawing/2014/main" id="{C679AA5E-953C-C855-86DE-1E8C4A25D61F}"/>
                </a:ext>
              </a:extLst>
            </p:cNvPr>
            <p:cNvSpPr/>
            <p:nvPr/>
          </p:nvSpPr>
          <p:spPr>
            <a:xfrm>
              <a:off x="6394058" y="9362081"/>
              <a:ext cx="26167" cy="26167"/>
            </a:xfrm>
            <a:custGeom>
              <a:avLst/>
              <a:gdLst>
                <a:gd name="connsiteX0" fmla="*/ 12568 w 24156"/>
                <a:gd name="connsiteY0" fmla="*/ 450 h 24156"/>
                <a:gd name="connsiteX1" fmla="*/ 24646 w 24156"/>
                <a:gd name="connsiteY1" fmla="*/ 12528 h 24156"/>
                <a:gd name="connsiteX2" fmla="*/ 12568 w 24156"/>
                <a:gd name="connsiteY2" fmla="*/ 24606 h 24156"/>
                <a:gd name="connsiteX3" fmla="*/ 490 w 24156"/>
                <a:gd name="connsiteY3" fmla="*/ 12528 h 24156"/>
                <a:gd name="connsiteX4" fmla="*/ 12568 w 24156"/>
                <a:gd name="connsiteY4" fmla="*/ 4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568" y="450"/>
                  </a:moveTo>
                  <a:cubicBezTo>
                    <a:pt x="19239" y="450"/>
                    <a:pt x="24646" y="5858"/>
                    <a:pt x="24646" y="12528"/>
                  </a:cubicBezTo>
                  <a:cubicBezTo>
                    <a:pt x="24646" y="19199"/>
                    <a:pt x="19239" y="24606"/>
                    <a:pt x="12568" y="24606"/>
                  </a:cubicBezTo>
                  <a:cubicBezTo>
                    <a:pt x="5898" y="24606"/>
                    <a:pt x="490" y="19199"/>
                    <a:pt x="490" y="12528"/>
                  </a:cubicBezTo>
                  <a:cubicBezTo>
                    <a:pt x="490" y="5858"/>
                    <a:pt x="5898" y="450"/>
                    <a:pt x="12568" y="4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2" name="Полилиния 941">
              <a:extLst>
                <a:ext uri="{FF2B5EF4-FFF2-40B4-BE49-F238E27FC236}">
                  <a16:creationId xmlns:a16="http://schemas.microsoft.com/office/drawing/2014/main" id="{C996DD56-C580-F220-9238-5DF0F1265BC3}"/>
                </a:ext>
              </a:extLst>
            </p:cNvPr>
            <p:cNvSpPr/>
            <p:nvPr/>
          </p:nvSpPr>
          <p:spPr>
            <a:xfrm>
              <a:off x="6420225" y="9362081"/>
              <a:ext cx="26167" cy="26167"/>
            </a:xfrm>
            <a:custGeom>
              <a:avLst/>
              <a:gdLst>
                <a:gd name="connsiteX0" fmla="*/ 12608 w 24156"/>
                <a:gd name="connsiteY0" fmla="*/ 450 h 24156"/>
                <a:gd name="connsiteX1" fmla="*/ 24686 w 24156"/>
                <a:gd name="connsiteY1" fmla="*/ 12528 h 24156"/>
                <a:gd name="connsiteX2" fmla="*/ 12608 w 24156"/>
                <a:gd name="connsiteY2" fmla="*/ 24606 h 24156"/>
                <a:gd name="connsiteX3" fmla="*/ 530 w 24156"/>
                <a:gd name="connsiteY3" fmla="*/ 12528 h 24156"/>
                <a:gd name="connsiteX4" fmla="*/ 12608 w 24156"/>
                <a:gd name="connsiteY4" fmla="*/ 4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608" y="450"/>
                  </a:moveTo>
                  <a:cubicBezTo>
                    <a:pt x="19279" y="450"/>
                    <a:pt x="24686" y="5858"/>
                    <a:pt x="24686" y="12528"/>
                  </a:cubicBezTo>
                  <a:cubicBezTo>
                    <a:pt x="24686" y="19199"/>
                    <a:pt x="19279" y="24606"/>
                    <a:pt x="12608" y="24606"/>
                  </a:cubicBezTo>
                  <a:cubicBezTo>
                    <a:pt x="5938" y="24606"/>
                    <a:pt x="530" y="19199"/>
                    <a:pt x="530" y="12528"/>
                  </a:cubicBezTo>
                  <a:cubicBezTo>
                    <a:pt x="530" y="5858"/>
                    <a:pt x="5938" y="450"/>
                    <a:pt x="12608" y="4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3" name="Полилиния 942">
              <a:extLst>
                <a:ext uri="{FF2B5EF4-FFF2-40B4-BE49-F238E27FC236}">
                  <a16:creationId xmlns:a16="http://schemas.microsoft.com/office/drawing/2014/main" id="{E283A253-C9C4-B6C3-0553-DE939A652F12}"/>
                </a:ext>
              </a:extLst>
            </p:cNvPr>
            <p:cNvSpPr/>
            <p:nvPr/>
          </p:nvSpPr>
          <p:spPr>
            <a:xfrm>
              <a:off x="6498728" y="9362081"/>
              <a:ext cx="26167" cy="26167"/>
            </a:xfrm>
            <a:custGeom>
              <a:avLst/>
              <a:gdLst>
                <a:gd name="connsiteX0" fmla="*/ 12728 w 24156"/>
                <a:gd name="connsiteY0" fmla="*/ 450 h 24156"/>
                <a:gd name="connsiteX1" fmla="*/ 24806 w 24156"/>
                <a:gd name="connsiteY1" fmla="*/ 12528 h 24156"/>
                <a:gd name="connsiteX2" fmla="*/ 12728 w 24156"/>
                <a:gd name="connsiteY2" fmla="*/ 24606 h 24156"/>
                <a:gd name="connsiteX3" fmla="*/ 650 w 24156"/>
                <a:gd name="connsiteY3" fmla="*/ 12528 h 24156"/>
                <a:gd name="connsiteX4" fmla="*/ 12728 w 24156"/>
                <a:gd name="connsiteY4" fmla="*/ 4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728" y="450"/>
                  </a:moveTo>
                  <a:cubicBezTo>
                    <a:pt x="19399" y="450"/>
                    <a:pt x="24806" y="5858"/>
                    <a:pt x="24806" y="12528"/>
                  </a:cubicBezTo>
                  <a:cubicBezTo>
                    <a:pt x="24806" y="19199"/>
                    <a:pt x="19399" y="24606"/>
                    <a:pt x="12728" y="24606"/>
                  </a:cubicBezTo>
                  <a:cubicBezTo>
                    <a:pt x="6058" y="24606"/>
                    <a:pt x="650" y="19199"/>
                    <a:pt x="650" y="12528"/>
                  </a:cubicBezTo>
                  <a:cubicBezTo>
                    <a:pt x="650" y="5858"/>
                    <a:pt x="6058" y="450"/>
                    <a:pt x="12728" y="4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4" name="Полилиния 943">
              <a:extLst>
                <a:ext uri="{FF2B5EF4-FFF2-40B4-BE49-F238E27FC236}">
                  <a16:creationId xmlns:a16="http://schemas.microsoft.com/office/drawing/2014/main" id="{01DA9332-A8CD-9505-F96C-BB95CA294A91}"/>
                </a:ext>
              </a:extLst>
            </p:cNvPr>
            <p:cNvSpPr/>
            <p:nvPr/>
          </p:nvSpPr>
          <p:spPr>
            <a:xfrm>
              <a:off x="6577229" y="9362081"/>
              <a:ext cx="26167" cy="26167"/>
            </a:xfrm>
            <a:custGeom>
              <a:avLst/>
              <a:gdLst>
                <a:gd name="connsiteX0" fmla="*/ 12848 w 24156"/>
                <a:gd name="connsiteY0" fmla="*/ 450 h 24156"/>
                <a:gd name="connsiteX1" fmla="*/ 24926 w 24156"/>
                <a:gd name="connsiteY1" fmla="*/ 12528 h 24156"/>
                <a:gd name="connsiteX2" fmla="*/ 12848 w 24156"/>
                <a:gd name="connsiteY2" fmla="*/ 24606 h 24156"/>
                <a:gd name="connsiteX3" fmla="*/ 770 w 24156"/>
                <a:gd name="connsiteY3" fmla="*/ 12528 h 24156"/>
                <a:gd name="connsiteX4" fmla="*/ 12848 w 24156"/>
                <a:gd name="connsiteY4" fmla="*/ 4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848" y="450"/>
                  </a:moveTo>
                  <a:cubicBezTo>
                    <a:pt x="19519" y="450"/>
                    <a:pt x="24926" y="5858"/>
                    <a:pt x="24926" y="12528"/>
                  </a:cubicBezTo>
                  <a:cubicBezTo>
                    <a:pt x="24926" y="19199"/>
                    <a:pt x="19519" y="24606"/>
                    <a:pt x="12848" y="24606"/>
                  </a:cubicBezTo>
                  <a:cubicBezTo>
                    <a:pt x="6178" y="24606"/>
                    <a:pt x="770" y="19199"/>
                    <a:pt x="770" y="12528"/>
                  </a:cubicBezTo>
                  <a:cubicBezTo>
                    <a:pt x="770" y="5858"/>
                    <a:pt x="6178" y="450"/>
                    <a:pt x="12848" y="4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5" name="Полилиния 944">
              <a:extLst>
                <a:ext uri="{FF2B5EF4-FFF2-40B4-BE49-F238E27FC236}">
                  <a16:creationId xmlns:a16="http://schemas.microsoft.com/office/drawing/2014/main" id="{4F2A8CC0-4300-5E47-F828-2C0FF4EF6DF3}"/>
                </a:ext>
              </a:extLst>
            </p:cNvPr>
            <p:cNvSpPr/>
            <p:nvPr/>
          </p:nvSpPr>
          <p:spPr>
            <a:xfrm>
              <a:off x="6603396" y="9362081"/>
              <a:ext cx="26167" cy="26167"/>
            </a:xfrm>
            <a:custGeom>
              <a:avLst/>
              <a:gdLst>
                <a:gd name="connsiteX0" fmla="*/ 12888 w 24156"/>
                <a:gd name="connsiteY0" fmla="*/ 450 h 24156"/>
                <a:gd name="connsiteX1" fmla="*/ 24966 w 24156"/>
                <a:gd name="connsiteY1" fmla="*/ 12528 h 24156"/>
                <a:gd name="connsiteX2" fmla="*/ 12888 w 24156"/>
                <a:gd name="connsiteY2" fmla="*/ 24606 h 24156"/>
                <a:gd name="connsiteX3" fmla="*/ 810 w 24156"/>
                <a:gd name="connsiteY3" fmla="*/ 12528 h 24156"/>
                <a:gd name="connsiteX4" fmla="*/ 12888 w 24156"/>
                <a:gd name="connsiteY4" fmla="*/ 4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888" y="450"/>
                  </a:moveTo>
                  <a:cubicBezTo>
                    <a:pt x="19559" y="450"/>
                    <a:pt x="24966" y="5858"/>
                    <a:pt x="24966" y="12528"/>
                  </a:cubicBezTo>
                  <a:cubicBezTo>
                    <a:pt x="24966" y="19199"/>
                    <a:pt x="19559" y="24606"/>
                    <a:pt x="12888" y="24606"/>
                  </a:cubicBezTo>
                  <a:cubicBezTo>
                    <a:pt x="6218" y="24606"/>
                    <a:pt x="810" y="19199"/>
                    <a:pt x="810" y="12528"/>
                  </a:cubicBezTo>
                  <a:cubicBezTo>
                    <a:pt x="810" y="5858"/>
                    <a:pt x="6218" y="450"/>
                    <a:pt x="12888" y="4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6" name="Полилиния 945">
              <a:extLst>
                <a:ext uri="{FF2B5EF4-FFF2-40B4-BE49-F238E27FC236}">
                  <a16:creationId xmlns:a16="http://schemas.microsoft.com/office/drawing/2014/main" id="{69878BC0-590B-8788-F28B-170A8C2C700C}"/>
                </a:ext>
              </a:extLst>
            </p:cNvPr>
            <p:cNvSpPr/>
            <p:nvPr/>
          </p:nvSpPr>
          <p:spPr>
            <a:xfrm>
              <a:off x="5975384" y="9388248"/>
              <a:ext cx="26167" cy="26167"/>
            </a:xfrm>
            <a:custGeom>
              <a:avLst/>
              <a:gdLst>
                <a:gd name="connsiteX0" fmla="*/ 11928 w 24156"/>
                <a:gd name="connsiteY0" fmla="*/ 490 h 24156"/>
                <a:gd name="connsiteX1" fmla="*/ 24006 w 24156"/>
                <a:gd name="connsiteY1" fmla="*/ 12568 h 24156"/>
                <a:gd name="connsiteX2" fmla="*/ 11928 w 24156"/>
                <a:gd name="connsiteY2" fmla="*/ 24646 h 24156"/>
                <a:gd name="connsiteX3" fmla="*/ -150 w 24156"/>
                <a:gd name="connsiteY3" fmla="*/ 12568 h 24156"/>
                <a:gd name="connsiteX4" fmla="*/ 11928 w 24156"/>
                <a:gd name="connsiteY4" fmla="*/ 4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1928" y="490"/>
                  </a:moveTo>
                  <a:cubicBezTo>
                    <a:pt x="18599" y="490"/>
                    <a:pt x="24006" y="5898"/>
                    <a:pt x="24006" y="12568"/>
                  </a:cubicBezTo>
                  <a:cubicBezTo>
                    <a:pt x="24006" y="19239"/>
                    <a:pt x="18599" y="24646"/>
                    <a:pt x="11928" y="24646"/>
                  </a:cubicBezTo>
                  <a:cubicBezTo>
                    <a:pt x="5258" y="24646"/>
                    <a:pt x="-150" y="19239"/>
                    <a:pt x="-150" y="12568"/>
                  </a:cubicBezTo>
                  <a:cubicBezTo>
                    <a:pt x="-150" y="5898"/>
                    <a:pt x="5258" y="490"/>
                    <a:pt x="11928" y="4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7" name="Полилиния 946">
              <a:extLst>
                <a:ext uri="{FF2B5EF4-FFF2-40B4-BE49-F238E27FC236}">
                  <a16:creationId xmlns:a16="http://schemas.microsoft.com/office/drawing/2014/main" id="{4A068F78-8C83-B042-F15A-31A43DF263EF}"/>
                </a:ext>
              </a:extLst>
            </p:cNvPr>
            <p:cNvSpPr/>
            <p:nvPr/>
          </p:nvSpPr>
          <p:spPr>
            <a:xfrm>
              <a:off x="6106219" y="9388248"/>
              <a:ext cx="26167" cy="26167"/>
            </a:xfrm>
            <a:custGeom>
              <a:avLst/>
              <a:gdLst>
                <a:gd name="connsiteX0" fmla="*/ 12128 w 24156"/>
                <a:gd name="connsiteY0" fmla="*/ 490 h 24156"/>
                <a:gd name="connsiteX1" fmla="*/ 24206 w 24156"/>
                <a:gd name="connsiteY1" fmla="*/ 12568 h 24156"/>
                <a:gd name="connsiteX2" fmla="*/ 12128 w 24156"/>
                <a:gd name="connsiteY2" fmla="*/ 24646 h 24156"/>
                <a:gd name="connsiteX3" fmla="*/ 50 w 24156"/>
                <a:gd name="connsiteY3" fmla="*/ 12568 h 24156"/>
                <a:gd name="connsiteX4" fmla="*/ 12128 w 24156"/>
                <a:gd name="connsiteY4" fmla="*/ 4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128" y="490"/>
                  </a:moveTo>
                  <a:cubicBezTo>
                    <a:pt x="18799" y="490"/>
                    <a:pt x="24206" y="5898"/>
                    <a:pt x="24206" y="12568"/>
                  </a:cubicBezTo>
                  <a:cubicBezTo>
                    <a:pt x="24206" y="19239"/>
                    <a:pt x="18799" y="24646"/>
                    <a:pt x="12128" y="24646"/>
                  </a:cubicBezTo>
                  <a:cubicBezTo>
                    <a:pt x="5458" y="24646"/>
                    <a:pt x="50" y="19239"/>
                    <a:pt x="50" y="12568"/>
                  </a:cubicBezTo>
                  <a:cubicBezTo>
                    <a:pt x="50" y="5898"/>
                    <a:pt x="5458" y="490"/>
                    <a:pt x="12128" y="4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8" name="Полилиния 947">
              <a:extLst>
                <a:ext uri="{FF2B5EF4-FFF2-40B4-BE49-F238E27FC236}">
                  <a16:creationId xmlns:a16="http://schemas.microsoft.com/office/drawing/2014/main" id="{8A40B6B6-5C31-B243-3F47-0F964EEA986B}"/>
                </a:ext>
              </a:extLst>
            </p:cNvPr>
            <p:cNvSpPr/>
            <p:nvPr/>
          </p:nvSpPr>
          <p:spPr>
            <a:xfrm>
              <a:off x="6132386" y="9388248"/>
              <a:ext cx="26167" cy="26167"/>
            </a:xfrm>
            <a:custGeom>
              <a:avLst/>
              <a:gdLst>
                <a:gd name="connsiteX0" fmla="*/ 12168 w 24156"/>
                <a:gd name="connsiteY0" fmla="*/ 490 h 24156"/>
                <a:gd name="connsiteX1" fmla="*/ 24246 w 24156"/>
                <a:gd name="connsiteY1" fmla="*/ 12568 h 24156"/>
                <a:gd name="connsiteX2" fmla="*/ 12168 w 24156"/>
                <a:gd name="connsiteY2" fmla="*/ 24646 h 24156"/>
                <a:gd name="connsiteX3" fmla="*/ 90 w 24156"/>
                <a:gd name="connsiteY3" fmla="*/ 12568 h 24156"/>
                <a:gd name="connsiteX4" fmla="*/ 12168 w 24156"/>
                <a:gd name="connsiteY4" fmla="*/ 4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168" y="490"/>
                  </a:moveTo>
                  <a:cubicBezTo>
                    <a:pt x="18839" y="490"/>
                    <a:pt x="24246" y="5898"/>
                    <a:pt x="24246" y="12568"/>
                  </a:cubicBezTo>
                  <a:cubicBezTo>
                    <a:pt x="24246" y="19239"/>
                    <a:pt x="18839" y="24646"/>
                    <a:pt x="12168" y="24646"/>
                  </a:cubicBezTo>
                  <a:cubicBezTo>
                    <a:pt x="5498" y="24646"/>
                    <a:pt x="90" y="19239"/>
                    <a:pt x="90" y="12568"/>
                  </a:cubicBezTo>
                  <a:cubicBezTo>
                    <a:pt x="90" y="5898"/>
                    <a:pt x="5498" y="490"/>
                    <a:pt x="12168" y="4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9" name="Полилиния 948">
              <a:extLst>
                <a:ext uri="{FF2B5EF4-FFF2-40B4-BE49-F238E27FC236}">
                  <a16:creationId xmlns:a16="http://schemas.microsoft.com/office/drawing/2014/main" id="{6B7EFAE6-5190-2C5F-9BAA-9EBD0171FF3F}"/>
                </a:ext>
              </a:extLst>
            </p:cNvPr>
            <p:cNvSpPr/>
            <p:nvPr/>
          </p:nvSpPr>
          <p:spPr>
            <a:xfrm>
              <a:off x="6210889" y="9388248"/>
              <a:ext cx="26167" cy="26167"/>
            </a:xfrm>
            <a:custGeom>
              <a:avLst/>
              <a:gdLst>
                <a:gd name="connsiteX0" fmla="*/ 12288 w 24156"/>
                <a:gd name="connsiteY0" fmla="*/ 490 h 24156"/>
                <a:gd name="connsiteX1" fmla="*/ 24366 w 24156"/>
                <a:gd name="connsiteY1" fmla="*/ 12568 h 24156"/>
                <a:gd name="connsiteX2" fmla="*/ 12288 w 24156"/>
                <a:gd name="connsiteY2" fmla="*/ 24646 h 24156"/>
                <a:gd name="connsiteX3" fmla="*/ 210 w 24156"/>
                <a:gd name="connsiteY3" fmla="*/ 12568 h 24156"/>
                <a:gd name="connsiteX4" fmla="*/ 12288 w 24156"/>
                <a:gd name="connsiteY4" fmla="*/ 4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288" y="490"/>
                  </a:moveTo>
                  <a:cubicBezTo>
                    <a:pt x="18959" y="490"/>
                    <a:pt x="24366" y="5898"/>
                    <a:pt x="24366" y="12568"/>
                  </a:cubicBezTo>
                  <a:cubicBezTo>
                    <a:pt x="24366" y="19239"/>
                    <a:pt x="18959" y="24646"/>
                    <a:pt x="12288" y="24646"/>
                  </a:cubicBezTo>
                  <a:cubicBezTo>
                    <a:pt x="5618" y="24646"/>
                    <a:pt x="210" y="19239"/>
                    <a:pt x="210" y="12568"/>
                  </a:cubicBezTo>
                  <a:cubicBezTo>
                    <a:pt x="210" y="5898"/>
                    <a:pt x="5618" y="490"/>
                    <a:pt x="12288" y="4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0" name="Полилиния 949">
              <a:extLst>
                <a:ext uri="{FF2B5EF4-FFF2-40B4-BE49-F238E27FC236}">
                  <a16:creationId xmlns:a16="http://schemas.microsoft.com/office/drawing/2014/main" id="{C4CD0D9C-BEFC-2E32-4C2C-A8BD9A945BB9}"/>
                </a:ext>
              </a:extLst>
            </p:cNvPr>
            <p:cNvSpPr/>
            <p:nvPr/>
          </p:nvSpPr>
          <p:spPr>
            <a:xfrm>
              <a:off x="6237056" y="9388248"/>
              <a:ext cx="26167" cy="26167"/>
            </a:xfrm>
            <a:custGeom>
              <a:avLst/>
              <a:gdLst>
                <a:gd name="connsiteX0" fmla="*/ 12328 w 24156"/>
                <a:gd name="connsiteY0" fmla="*/ 490 h 24156"/>
                <a:gd name="connsiteX1" fmla="*/ 24406 w 24156"/>
                <a:gd name="connsiteY1" fmla="*/ 12568 h 24156"/>
                <a:gd name="connsiteX2" fmla="*/ 12328 w 24156"/>
                <a:gd name="connsiteY2" fmla="*/ 24646 h 24156"/>
                <a:gd name="connsiteX3" fmla="*/ 250 w 24156"/>
                <a:gd name="connsiteY3" fmla="*/ 12568 h 24156"/>
                <a:gd name="connsiteX4" fmla="*/ 12328 w 24156"/>
                <a:gd name="connsiteY4" fmla="*/ 4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328" y="490"/>
                  </a:moveTo>
                  <a:cubicBezTo>
                    <a:pt x="18999" y="490"/>
                    <a:pt x="24406" y="5898"/>
                    <a:pt x="24406" y="12568"/>
                  </a:cubicBezTo>
                  <a:cubicBezTo>
                    <a:pt x="24406" y="19239"/>
                    <a:pt x="18999" y="24646"/>
                    <a:pt x="12328" y="24646"/>
                  </a:cubicBezTo>
                  <a:cubicBezTo>
                    <a:pt x="5658" y="24646"/>
                    <a:pt x="250" y="19239"/>
                    <a:pt x="250" y="12568"/>
                  </a:cubicBezTo>
                  <a:cubicBezTo>
                    <a:pt x="250" y="5898"/>
                    <a:pt x="5658" y="490"/>
                    <a:pt x="12328" y="4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1" name="Полилиния 950">
              <a:extLst>
                <a:ext uri="{FF2B5EF4-FFF2-40B4-BE49-F238E27FC236}">
                  <a16:creationId xmlns:a16="http://schemas.microsoft.com/office/drawing/2014/main" id="{7957B342-0322-F6EF-2F25-C04C296CF33E}"/>
                </a:ext>
              </a:extLst>
            </p:cNvPr>
            <p:cNvSpPr/>
            <p:nvPr/>
          </p:nvSpPr>
          <p:spPr>
            <a:xfrm>
              <a:off x="6263223" y="9388248"/>
              <a:ext cx="26167" cy="26167"/>
            </a:xfrm>
            <a:custGeom>
              <a:avLst/>
              <a:gdLst>
                <a:gd name="connsiteX0" fmla="*/ 12368 w 24156"/>
                <a:gd name="connsiteY0" fmla="*/ 490 h 24156"/>
                <a:gd name="connsiteX1" fmla="*/ 24446 w 24156"/>
                <a:gd name="connsiteY1" fmla="*/ 12568 h 24156"/>
                <a:gd name="connsiteX2" fmla="*/ 12368 w 24156"/>
                <a:gd name="connsiteY2" fmla="*/ 24646 h 24156"/>
                <a:gd name="connsiteX3" fmla="*/ 290 w 24156"/>
                <a:gd name="connsiteY3" fmla="*/ 12568 h 24156"/>
                <a:gd name="connsiteX4" fmla="*/ 12368 w 24156"/>
                <a:gd name="connsiteY4" fmla="*/ 4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368" y="490"/>
                  </a:moveTo>
                  <a:cubicBezTo>
                    <a:pt x="19039" y="490"/>
                    <a:pt x="24446" y="5898"/>
                    <a:pt x="24446" y="12568"/>
                  </a:cubicBezTo>
                  <a:cubicBezTo>
                    <a:pt x="24446" y="19239"/>
                    <a:pt x="19039" y="24646"/>
                    <a:pt x="12368" y="24646"/>
                  </a:cubicBezTo>
                  <a:cubicBezTo>
                    <a:pt x="5698" y="24646"/>
                    <a:pt x="290" y="19239"/>
                    <a:pt x="290" y="12568"/>
                  </a:cubicBezTo>
                  <a:cubicBezTo>
                    <a:pt x="290" y="5898"/>
                    <a:pt x="5698" y="490"/>
                    <a:pt x="12368" y="4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2" name="Полилиния 951">
              <a:extLst>
                <a:ext uri="{FF2B5EF4-FFF2-40B4-BE49-F238E27FC236}">
                  <a16:creationId xmlns:a16="http://schemas.microsoft.com/office/drawing/2014/main" id="{538568CE-683C-43C2-C84A-3267ADD60C75}"/>
                </a:ext>
              </a:extLst>
            </p:cNvPr>
            <p:cNvSpPr/>
            <p:nvPr/>
          </p:nvSpPr>
          <p:spPr>
            <a:xfrm>
              <a:off x="6394058" y="9388248"/>
              <a:ext cx="26167" cy="26167"/>
            </a:xfrm>
            <a:custGeom>
              <a:avLst/>
              <a:gdLst>
                <a:gd name="connsiteX0" fmla="*/ 12568 w 24156"/>
                <a:gd name="connsiteY0" fmla="*/ 490 h 24156"/>
                <a:gd name="connsiteX1" fmla="*/ 24646 w 24156"/>
                <a:gd name="connsiteY1" fmla="*/ 12568 h 24156"/>
                <a:gd name="connsiteX2" fmla="*/ 12568 w 24156"/>
                <a:gd name="connsiteY2" fmla="*/ 24646 h 24156"/>
                <a:gd name="connsiteX3" fmla="*/ 490 w 24156"/>
                <a:gd name="connsiteY3" fmla="*/ 12568 h 24156"/>
                <a:gd name="connsiteX4" fmla="*/ 12568 w 24156"/>
                <a:gd name="connsiteY4" fmla="*/ 4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568" y="490"/>
                  </a:moveTo>
                  <a:cubicBezTo>
                    <a:pt x="19239" y="490"/>
                    <a:pt x="24646" y="5898"/>
                    <a:pt x="24646" y="12568"/>
                  </a:cubicBezTo>
                  <a:cubicBezTo>
                    <a:pt x="24646" y="19239"/>
                    <a:pt x="19239" y="24646"/>
                    <a:pt x="12568" y="24646"/>
                  </a:cubicBezTo>
                  <a:cubicBezTo>
                    <a:pt x="5898" y="24646"/>
                    <a:pt x="490" y="19239"/>
                    <a:pt x="490" y="12568"/>
                  </a:cubicBezTo>
                  <a:cubicBezTo>
                    <a:pt x="490" y="5898"/>
                    <a:pt x="5898" y="490"/>
                    <a:pt x="12568" y="4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3" name="Полилиния 952">
              <a:extLst>
                <a:ext uri="{FF2B5EF4-FFF2-40B4-BE49-F238E27FC236}">
                  <a16:creationId xmlns:a16="http://schemas.microsoft.com/office/drawing/2014/main" id="{7DBEA681-5326-00D6-DB1A-B55D52D6E113}"/>
                </a:ext>
              </a:extLst>
            </p:cNvPr>
            <p:cNvSpPr/>
            <p:nvPr/>
          </p:nvSpPr>
          <p:spPr>
            <a:xfrm>
              <a:off x="6420225" y="9388248"/>
              <a:ext cx="26167" cy="26167"/>
            </a:xfrm>
            <a:custGeom>
              <a:avLst/>
              <a:gdLst>
                <a:gd name="connsiteX0" fmla="*/ 12608 w 24156"/>
                <a:gd name="connsiteY0" fmla="*/ 490 h 24156"/>
                <a:gd name="connsiteX1" fmla="*/ 24686 w 24156"/>
                <a:gd name="connsiteY1" fmla="*/ 12568 h 24156"/>
                <a:gd name="connsiteX2" fmla="*/ 12608 w 24156"/>
                <a:gd name="connsiteY2" fmla="*/ 24646 h 24156"/>
                <a:gd name="connsiteX3" fmla="*/ 530 w 24156"/>
                <a:gd name="connsiteY3" fmla="*/ 12568 h 24156"/>
                <a:gd name="connsiteX4" fmla="*/ 12608 w 24156"/>
                <a:gd name="connsiteY4" fmla="*/ 4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608" y="490"/>
                  </a:moveTo>
                  <a:cubicBezTo>
                    <a:pt x="19279" y="490"/>
                    <a:pt x="24686" y="5898"/>
                    <a:pt x="24686" y="12568"/>
                  </a:cubicBezTo>
                  <a:cubicBezTo>
                    <a:pt x="24686" y="19239"/>
                    <a:pt x="19279" y="24646"/>
                    <a:pt x="12608" y="24646"/>
                  </a:cubicBezTo>
                  <a:cubicBezTo>
                    <a:pt x="5938" y="24646"/>
                    <a:pt x="530" y="19239"/>
                    <a:pt x="530" y="12568"/>
                  </a:cubicBezTo>
                  <a:cubicBezTo>
                    <a:pt x="530" y="5898"/>
                    <a:pt x="5938" y="490"/>
                    <a:pt x="12608" y="4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4" name="Полилиния 953">
              <a:extLst>
                <a:ext uri="{FF2B5EF4-FFF2-40B4-BE49-F238E27FC236}">
                  <a16:creationId xmlns:a16="http://schemas.microsoft.com/office/drawing/2014/main" id="{E5046F1A-2854-3BA0-5487-FD559B1FB366}"/>
                </a:ext>
              </a:extLst>
            </p:cNvPr>
            <p:cNvSpPr/>
            <p:nvPr/>
          </p:nvSpPr>
          <p:spPr>
            <a:xfrm>
              <a:off x="6446393" y="9388248"/>
              <a:ext cx="26167" cy="26167"/>
            </a:xfrm>
            <a:custGeom>
              <a:avLst/>
              <a:gdLst>
                <a:gd name="connsiteX0" fmla="*/ 12648 w 24156"/>
                <a:gd name="connsiteY0" fmla="*/ 490 h 24156"/>
                <a:gd name="connsiteX1" fmla="*/ 24726 w 24156"/>
                <a:gd name="connsiteY1" fmla="*/ 12568 h 24156"/>
                <a:gd name="connsiteX2" fmla="*/ 12648 w 24156"/>
                <a:gd name="connsiteY2" fmla="*/ 24646 h 24156"/>
                <a:gd name="connsiteX3" fmla="*/ 570 w 24156"/>
                <a:gd name="connsiteY3" fmla="*/ 12568 h 24156"/>
                <a:gd name="connsiteX4" fmla="*/ 12648 w 24156"/>
                <a:gd name="connsiteY4" fmla="*/ 4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648" y="490"/>
                  </a:moveTo>
                  <a:cubicBezTo>
                    <a:pt x="19319" y="490"/>
                    <a:pt x="24726" y="5898"/>
                    <a:pt x="24726" y="12568"/>
                  </a:cubicBezTo>
                  <a:cubicBezTo>
                    <a:pt x="24726" y="19239"/>
                    <a:pt x="19319" y="24646"/>
                    <a:pt x="12648" y="24646"/>
                  </a:cubicBezTo>
                  <a:cubicBezTo>
                    <a:pt x="5978" y="24646"/>
                    <a:pt x="570" y="19239"/>
                    <a:pt x="570" y="12568"/>
                  </a:cubicBezTo>
                  <a:cubicBezTo>
                    <a:pt x="570" y="5898"/>
                    <a:pt x="5978" y="490"/>
                    <a:pt x="12648" y="4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5" name="Полилиния 954">
              <a:extLst>
                <a:ext uri="{FF2B5EF4-FFF2-40B4-BE49-F238E27FC236}">
                  <a16:creationId xmlns:a16="http://schemas.microsoft.com/office/drawing/2014/main" id="{0A92C5B1-5313-2473-81C6-B79F9FF26434}"/>
                </a:ext>
              </a:extLst>
            </p:cNvPr>
            <p:cNvSpPr/>
            <p:nvPr/>
          </p:nvSpPr>
          <p:spPr>
            <a:xfrm>
              <a:off x="6472561" y="9388248"/>
              <a:ext cx="26167" cy="26167"/>
            </a:xfrm>
            <a:custGeom>
              <a:avLst/>
              <a:gdLst>
                <a:gd name="connsiteX0" fmla="*/ 12688 w 24156"/>
                <a:gd name="connsiteY0" fmla="*/ 490 h 24156"/>
                <a:gd name="connsiteX1" fmla="*/ 24766 w 24156"/>
                <a:gd name="connsiteY1" fmla="*/ 12568 h 24156"/>
                <a:gd name="connsiteX2" fmla="*/ 12688 w 24156"/>
                <a:gd name="connsiteY2" fmla="*/ 24646 h 24156"/>
                <a:gd name="connsiteX3" fmla="*/ 610 w 24156"/>
                <a:gd name="connsiteY3" fmla="*/ 12568 h 24156"/>
                <a:gd name="connsiteX4" fmla="*/ 12688 w 24156"/>
                <a:gd name="connsiteY4" fmla="*/ 4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688" y="490"/>
                  </a:moveTo>
                  <a:cubicBezTo>
                    <a:pt x="19359" y="490"/>
                    <a:pt x="24766" y="5898"/>
                    <a:pt x="24766" y="12568"/>
                  </a:cubicBezTo>
                  <a:cubicBezTo>
                    <a:pt x="24766" y="19239"/>
                    <a:pt x="19359" y="24646"/>
                    <a:pt x="12688" y="24646"/>
                  </a:cubicBezTo>
                  <a:cubicBezTo>
                    <a:pt x="6018" y="24646"/>
                    <a:pt x="610" y="19239"/>
                    <a:pt x="610" y="12568"/>
                  </a:cubicBezTo>
                  <a:cubicBezTo>
                    <a:pt x="610" y="5898"/>
                    <a:pt x="6018" y="490"/>
                    <a:pt x="12688" y="4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6" name="Полилиния 955">
              <a:extLst>
                <a:ext uri="{FF2B5EF4-FFF2-40B4-BE49-F238E27FC236}">
                  <a16:creationId xmlns:a16="http://schemas.microsoft.com/office/drawing/2014/main" id="{E61BC9CF-7081-5B8E-F5DD-42C812A13945}"/>
                </a:ext>
              </a:extLst>
            </p:cNvPr>
            <p:cNvSpPr/>
            <p:nvPr/>
          </p:nvSpPr>
          <p:spPr>
            <a:xfrm>
              <a:off x="6498728" y="9388248"/>
              <a:ext cx="26167" cy="26167"/>
            </a:xfrm>
            <a:custGeom>
              <a:avLst/>
              <a:gdLst>
                <a:gd name="connsiteX0" fmla="*/ 12728 w 24156"/>
                <a:gd name="connsiteY0" fmla="*/ 490 h 24156"/>
                <a:gd name="connsiteX1" fmla="*/ 24806 w 24156"/>
                <a:gd name="connsiteY1" fmla="*/ 12568 h 24156"/>
                <a:gd name="connsiteX2" fmla="*/ 12728 w 24156"/>
                <a:gd name="connsiteY2" fmla="*/ 24646 h 24156"/>
                <a:gd name="connsiteX3" fmla="*/ 650 w 24156"/>
                <a:gd name="connsiteY3" fmla="*/ 12568 h 24156"/>
                <a:gd name="connsiteX4" fmla="*/ 12728 w 24156"/>
                <a:gd name="connsiteY4" fmla="*/ 4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728" y="490"/>
                  </a:moveTo>
                  <a:cubicBezTo>
                    <a:pt x="19399" y="490"/>
                    <a:pt x="24806" y="5898"/>
                    <a:pt x="24806" y="12568"/>
                  </a:cubicBezTo>
                  <a:cubicBezTo>
                    <a:pt x="24806" y="19239"/>
                    <a:pt x="19399" y="24646"/>
                    <a:pt x="12728" y="24646"/>
                  </a:cubicBezTo>
                  <a:cubicBezTo>
                    <a:pt x="6058" y="24646"/>
                    <a:pt x="650" y="19239"/>
                    <a:pt x="650" y="12568"/>
                  </a:cubicBezTo>
                  <a:cubicBezTo>
                    <a:pt x="650" y="5898"/>
                    <a:pt x="6058" y="490"/>
                    <a:pt x="12728" y="4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7" name="Полилиния 956">
              <a:extLst>
                <a:ext uri="{FF2B5EF4-FFF2-40B4-BE49-F238E27FC236}">
                  <a16:creationId xmlns:a16="http://schemas.microsoft.com/office/drawing/2014/main" id="{74769417-1284-1A81-58B7-339A62FA9373}"/>
                </a:ext>
              </a:extLst>
            </p:cNvPr>
            <p:cNvSpPr/>
            <p:nvPr/>
          </p:nvSpPr>
          <p:spPr>
            <a:xfrm>
              <a:off x="6551062" y="9388248"/>
              <a:ext cx="26167" cy="26167"/>
            </a:xfrm>
            <a:custGeom>
              <a:avLst/>
              <a:gdLst>
                <a:gd name="connsiteX0" fmla="*/ 12808 w 24156"/>
                <a:gd name="connsiteY0" fmla="*/ 490 h 24156"/>
                <a:gd name="connsiteX1" fmla="*/ 24886 w 24156"/>
                <a:gd name="connsiteY1" fmla="*/ 12568 h 24156"/>
                <a:gd name="connsiteX2" fmla="*/ 12808 w 24156"/>
                <a:gd name="connsiteY2" fmla="*/ 24646 h 24156"/>
                <a:gd name="connsiteX3" fmla="*/ 730 w 24156"/>
                <a:gd name="connsiteY3" fmla="*/ 12568 h 24156"/>
                <a:gd name="connsiteX4" fmla="*/ 12808 w 24156"/>
                <a:gd name="connsiteY4" fmla="*/ 4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808" y="490"/>
                  </a:moveTo>
                  <a:cubicBezTo>
                    <a:pt x="19479" y="490"/>
                    <a:pt x="24886" y="5898"/>
                    <a:pt x="24886" y="12568"/>
                  </a:cubicBezTo>
                  <a:cubicBezTo>
                    <a:pt x="24886" y="19239"/>
                    <a:pt x="19479" y="24646"/>
                    <a:pt x="12808" y="24646"/>
                  </a:cubicBezTo>
                  <a:cubicBezTo>
                    <a:pt x="6138" y="24646"/>
                    <a:pt x="730" y="19239"/>
                    <a:pt x="730" y="12568"/>
                  </a:cubicBezTo>
                  <a:cubicBezTo>
                    <a:pt x="730" y="5898"/>
                    <a:pt x="6138" y="490"/>
                    <a:pt x="12808" y="4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8" name="Полилиния 957">
              <a:extLst>
                <a:ext uri="{FF2B5EF4-FFF2-40B4-BE49-F238E27FC236}">
                  <a16:creationId xmlns:a16="http://schemas.microsoft.com/office/drawing/2014/main" id="{5177D2DF-7081-4EED-B722-08E2A60EF451}"/>
                </a:ext>
              </a:extLst>
            </p:cNvPr>
            <p:cNvSpPr/>
            <p:nvPr/>
          </p:nvSpPr>
          <p:spPr>
            <a:xfrm>
              <a:off x="6577229" y="9388248"/>
              <a:ext cx="26167" cy="26167"/>
            </a:xfrm>
            <a:custGeom>
              <a:avLst/>
              <a:gdLst>
                <a:gd name="connsiteX0" fmla="*/ 12848 w 24156"/>
                <a:gd name="connsiteY0" fmla="*/ 490 h 24156"/>
                <a:gd name="connsiteX1" fmla="*/ 24926 w 24156"/>
                <a:gd name="connsiteY1" fmla="*/ 12568 h 24156"/>
                <a:gd name="connsiteX2" fmla="*/ 12848 w 24156"/>
                <a:gd name="connsiteY2" fmla="*/ 24646 h 24156"/>
                <a:gd name="connsiteX3" fmla="*/ 770 w 24156"/>
                <a:gd name="connsiteY3" fmla="*/ 12568 h 24156"/>
                <a:gd name="connsiteX4" fmla="*/ 12848 w 24156"/>
                <a:gd name="connsiteY4" fmla="*/ 4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848" y="490"/>
                  </a:moveTo>
                  <a:cubicBezTo>
                    <a:pt x="19519" y="490"/>
                    <a:pt x="24926" y="5898"/>
                    <a:pt x="24926" y="12568"/>
                  </a:cubicBezTo>
                  <a:cubicBezTo>
                    <a:pt x="24926" y="19239"/>
                    <a:pt x="19519" y="24646"/>
                    <a:pt x="12848" y="24646"/>
                  </a:cubicBezTo>
                  <a:cubicBezTo>
                    <a:pt x="6178" y="24646"/>
                    <a:pt x="770" y="19239"/>
                    <a:pt x="770" y="12568"/>
                  </a:cubicBezTo>
                  <a:cubicBezTo>
                    <a:pt x="770" y="5898"/>
                    <a:pt x="6178" y="490"/>
                    <a:pt x="12848" y="4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9" name="Полилиния 958">
              <a:extLst>
                <a:ext uri="{FF2B5EF4-FFF2-40B4-BE49-F238E27FC236}">
                  <a16:creationId xmlns:a16="http://schemas.microsoft.com/office/drawing/2014/main" id="{6672694E-8134-3DCE-3D7B-28A92C53F650}"/>
                </a:ext>
              </a:extLst>
            </p:cNvPr>
            <p:cNvSpPr/>
            <p:nvPr/>
          </p:nvSpPr>
          <p:spPr>
            <a:xfrm>
              <a:off x="6184722" y="9414415"/>
              <a:ext cx="26167" cy="26167"/>
            </a:xfrm>
            <a:custGeom>
              <a:avLst/>
              <a:gdLst>
                <a:gd name="connsiteX0" fmla="*/ 12248 w 24156"/>
                <a:gd name="connsiteY0" fmla="*/ 530 h 24156"/>
                <a:gd name="connsiteX1" fmla="*/ 24326 w 24156"/>
                <a:gd name="connsiteY1" fmla="*/ 12608 h 24156"/>
                <a:gd name="connsiteX2" fmla="*/ 12248 w 24156"/>
                <a:gd name="connsiteY2" fmla="*/ 24686 h 24156"/>
                <a:gd name="connsiteX3" fmla="*/ 170 w 24156"/>
                <a:gd name="connsiteY3" fmla="*/ 12608 h 24156"/>
                <a:gd name="connsiteX4" fmla="*/ 12248 w 24156"/>
                <a:gd name="connsiteY4" fmla="*/ 5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248" y="530"/>
                  </a:moveTo>
                  <a:cubicBezTo>
                    <a:pt x="18919" y="530"/>
                    <a:pt x="24326" y="5938"/>
                    <a:pt x="24326" y="12608"/>
                  </a:cubicBezTo>
                  <a:cubicBezTo>
                    <a:pt x="24326" y="19279"/>
                    <a:pt x="18919" y="24686"/>
                    <a:pt x="12248" y="24686"/>
                  </a:cubicBezTo>
                  <a:cubicBezTo>
                    <a:pt x="5578" y="24686"/>
                    <a:pt x="170" y="19279"/>
                    <a:pt x="170" y="12608"/>
                  </a:cubicBezTo>
                  <a:cubicBezTo>
                    <a:pt x="170" y="5938"/>
                    <a:pt x="5578" y="530"/>
                    <a:pt x="12248" y="5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0" name="Полилиния 959">
              <a:extLst>
                <a:ext uri="{FF2B5EF4-FFF2-40B4-BE49-F238E27FC236}">
                  <a16:creationId xmlns:a16="http://schemas.microsoft.com/office/drawing/2014/main" id="{EDB2F693-C631-CA32-DD2F-6810C1432E5B}"/>
                </a:ext>
              </a:extLst>
            </p:cNvPr>
            <p:cNvSpPr/>
            <p:nvPr/>
          </p:nvSpPr>
          <p:spPr>
            <a:xfrm>
              <a:off x="6210889" y="9414415"/>
              <a:ext cx="26167" cy="26167"/>
            </a:xfrm>
            <a:custGeom>
              <a:avLst/>
              <a:gdLst>
                <a:gd name="connsiteX0" fmla="*/ 12288 w 24156"/>
                <a:gd name="connsiteY0" fmla="*/ 530 h 24156"/>
                <a:gd name="connsiteX1" fmla="*/ 24366 w 24156"/>
                <a:gd name="connsiteY1" fmla="*/ 12608 h 24156"/>
                <a:gd name="connsiteX2" fmla="*/ 12288 w 24156"/>
                <a:gd name="connsiteY2" fmla="*/ 24686 h 24156"/>
                <a:gd name="connsiteX3" fmla="*/ 210 w 24156"/>
                <a:gd name="connsiteY3" fmla="*/ 12608 h 24156"/>
                <a:gd name="connsiteX4" fmla="*/ 12288 w 24156"/>
                <a:gd name="connsiteY4" fmla="*/ 5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288" y="530"/>
                  </a:moveTo>
                  <a:cubicBezTo>
                    <a:pt x="18959" y="530"/>
                    <a:pt x="24366" y="5938"/>
                    <a:pt x="24366" y="12608"/>
                  </a:cubicBezTo>
                  <a:cubicBezTo>
                    <a:pt x="24366" y="19279"/>
                    <a:pt x="18959" y="24686"/>
                    <a:pt x="12288" y="24686"/>
                  </a:cubicBezTo>
                  <a:cubicBezTo>
                    <a:pt x="5618" y="24686"/>
                    <a:pt x="210" y="19279"/>
                    <a:pt x="210" y="12608"/>
                  </a:cubicBezTo>
                  <a:cubicBezTo>
                    <a:pt x="210" y="5938"/>
                    <a:pt x="5618" y="530"/>
                    <a:pt x="12288" y="5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1" name="Полилиния 960">
              <a:extLst>
                <a:ext uri="{FF2B5EF4-FFF2-40B4-BE49-F238E27FC236}">
                  <a16:creationId xmlns:a16="http://schemas.microsoft.com/office/drawing/2014/main" id="{0DA5F551-3390-EAEE-4B65-62A0FB9EF28F}"/>
                </a:ext>
              </a:extLst>
            </p:cNvPr>
            <p:cNvSpPr/>
            <p:nvPr/>
          </p:nvSpPr>
          <p:spPr>
            <a:xfrm>
              <a:off x="6237056" y="9414415"/>
              <a:ext cx="26167" cy="26167"/>
            </a:xfrm>
            <a:custGeom>
              <a:avLst/>
              <a:gdLst>
                <a:gd name="connsiteX0" fmla="*/ 12328 w 24156"/>
                <a:gd name="connsiteY0" fmla="*/ 530 h 24156"/>
                <a:gd name="connsiteX1" fmla="*/ 24406 w 24156"/>
                <a:gd name="connsiteY1" fmla="*/ 12608 h 24156"/>
                <a:gd name="connsiteX2" fmla="*/ 12328 w 24156"/>
                <a:gd name="connsiteY2" fmla="*/ 24686 h 24156"/>
                <a:gd name="connsiteX3" fmla="*/ 250 w 24156"/>
                <a:gd name="connsiteY3" fmla="*/ 12608 h 24156"/>
                <a:gd name="connsiteX4" fmla="*/ 12328 w 24156"/>
                <a:gd name="connsiteY4" fmla="*/ 5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328" y="530"/>
                  </a:moveTo>
                  <a:cubicBezTo>
                    <a:pt x="18999" y="530"/>
                    <a:pt x="24406" y="5938"/>
                    <a:pt x="24406" y="12608"/>
                  </a:cubicBezTo>
                  <a:cubicBezTo>
                    <a:pt x="24406" y="19279"/>
                    <a:pt x="18999" y="24686"/>
                    <a:pt x="12328" y="24686"/>
                  </a:cubicBezTo>
                  <a:cubicBezTo>
                    <a:pt x="5658" y="24686"/>
                    <a:pt x="250" y="19279"/>
                    <a:pt x="250" y="12608"/>
                  </a:cubicBezTo>
                  <a:cubicBezTo>
                    <a:pt x="250" y="5938"/>
                    <a:pt x="5658" y="530"/>
                    <a:pt x="12328" y="5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2" name="Полилиния 961">
              <a:extLst>
                <a:ext uri="{FF2B5EF4-FFF2-40B4-BE49-F238E27FC236}">
                  <a16:creationId xmlns:a16="http://schemas.microsoft.com/office/drawing/2014/main" id="{27E624EF-6617-1EF1-18EE-9626F4C62A6B}"/>
                </a:ext>
              </a:extLst>
            </p:cNvPr>
            <p:cNvSpPr/>
            <p:nvPr/>
          </p:nvSpPr>
          <p:spPr>
            <a:xfrm>
              <a:off x="6289390" y="9414415"/>
              <a:ext cx="26167" cy="26167"/>
            </a:xfrm>
            <a:custGeom>
              <a:avLst/>
              <a:gdLst>
                <a:gd name="connsiteX0" fmla="*/ 12408 w 24156"/>
                <a:gd name="connsiteY0" fmla="*/ 530 h 24156"/>
                <a:gd name="connsiteX1" fmla="*/ 24486 w 24156"/>
                <a:gd name="connsiteY1" fmla="*/ 12608 h 24156"/>
                <a:gd name="connsiteX2" fmla="*/ 12408 w 24156"/>
                <a:gd name="connsiteY2" fmla="*/ 24686 h 24156"/>
                <a:gd name="connsiteX3" fmla="*/ 330 w 24156"/>
                <a:gd name="connsiteY3" fmla="*/ 12608 h 24156"/>
                <a:gd name="connsiteX4" fmla="*/ 12408 w 24156"/>
                <a:gd name="connsiteY4" fmla="*/ 5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408" y="530"/>
                  </a:moveTo>
                  <a:cubicBezTo>
                    <a:pt x="19079" y="530"/>
                    <a:pt x="24486" y="5938"/>
                    <a:pt x="24486" y="12608"/>
                  </a:cubicBezTo>
                  <a:cubicBezTo>
                    <a:pt x="24486" y="19279"/>
                    <a:pt x="19079" y="24686"/>
                    <a:pt x="12408" y="24686"/>
                  </a:cubicBezTo>
                  <a:cubicBezTo>
                    <a:pt x="5738" y="24686"/>
                    <a:pt x="330" y="19279"/>
                    <a:pt x="330" y="12608"/>
                  </a:cubicBezTo>
                  <a:cubicBezTo>
                    <a:pt x="330" y="5938"/>
                    <a:pt x="5738" y="530"/>
                    <a:pt x="12408" y="5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3" name="Полилиния 962">
              <a:extLst>
                <a:ext uri="{FF2B5EF4-FFF2-40B4-BE49-F238E27FC236}">
                  <a16:creationId xmlns:a16="http://schemas.microsoft.com/office/drawing/2014/main" id="{EBF776F2-F1F8-E95A-487B-5D101AE34363}"/>
                </a:ext>
              </a:extLst>
            </p:cNvPr>
            <p:cNvSpPr/>
            <p:nvPr/>
          </p:nvSpPr>
          <p:spPr>
            <a:xfrm>
              <a:off x="6315557" y="9414415"/>
              <a:ext cx="26167" cy="26167"/>
            </a:xfrm>
            <a:custGeom>
              <a:avLst/>
              <a:gdLst>
                <a:gd name="connsiteX0" fmla="*/ 12448 w 24156"/>
                <a:gd name="connsiteY0" fmla="*/ 530 h 24156"/>
                <a:gd name="connsiteX1" fmla="*/ 24526 w 24156"/>
                <a:gd name="connsiteY1" fmla="*/ 12608 h 24156"/>
                <a:gd name="connsiteX2" fmla="*/ 12448 w 24156"/>
                <a:gd name="connsiteY2" fmla="*/ 24686 h 24156"/>
                <a:gd name="connsiteX3" fmla="*/ 370 w 24156"/>
                <a:gd name="connsiteY3" fmla="*/ 12608 h 24156"/>
                <a:gd name="connsiteX4" fmla="*/ 12448 w 24156"/>
                <a:gd name="connsiteY4" fmla="*/ 5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448" y="530"/>
                  </a:moveTo>
                  <a:cubicBezTo>
                    <a:pt x="19119" y="530"/>
                    <a:pt x="24526" y="5938"/>
                    <a:pt x="24526" y="12608"/>
                  </a:cubicBezTo>
                  <a:cubicBezTo>
                    <a:pt x="24526" y="19279"/>
                    <a:pt x="19119" y="24686"/>
                    <a:pt x="12448" y="24686"/>
                  </a:cubicBezTo>
                  <a:cubicBezTo>
                    <a:pt x="5778" y="24686"/>
                    <a:pt x="370" y="19279"/>
                    <a:pt x="370" y="12608"/>
                  </a:cubicBezTo>
                  <a:cubicBezTo>
                    <a:pt x="370" y="5938"/>
                    <a:pt x="5778" y="530"/>
                    <a:pt x="12448" y="5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4" name="Полилиния 963">
              <a:extLst>
                <a:ext uri="{FF2B5EF4-FFF2-40B4-BE49-F238E27FC236}">
                  <a16:creationId xmlns:a16="http://schemas.microsoft.com/office/drawing/2014/main" id="{D2E0DB75-8EB6-0376-E34F-2AE4205298F4}"/>
                </a:ext>
              </a:extLst>
            </p:cNvPr>
            <p:cNvSpPr/>
            <p:nvPr/>
          </p:nvSpPr>
          <p:spPr>
            <a:xfrm>
              <a:off x="6367891" y="9414415"/>
              <a:ext cx="26167" cy="26167"/>
            </a:xfrm>
            <a:custGeom>
              <a:avLst/>
              <a:gdLst>
                <a:gd name="connsiteX0" fmla="*/ 12528 w 24156"/>
                <a:gd name="connsiteY0" fmla="*/ 530 h 24156"/>
                <a:gd name="connsiteX1" fmla="*/ 24606 w 24156"/>
                <a:gd name="connsiteY1" fmla="*/ 12608 h 24156"/>
                <a:gd name="connsiteX2" fmla="*/ 12528 w 24156"/>
                <a:gd name="connsiteY2" fmla="*/ 24686 h 24156"/>
                <a:gd name="connsiteX3" fmla="*/ 450 w 24156"/>
                <a:gd name="connsiteY3" fmla="*/ 12608 h 24156"/>
                <a:gd name="connsiteX4" fmla="*/ 12528 w 24156"/>
                <a:gd name="connsiteY4" fmla="*/ 5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528" y="530"/>
                  </a:moveTo>
                  <a:cubicBezTo>
                    <a:pt x="19199" y="530"/>
                    <a:pt x="24606" y="5938"/>
                    <a:pt x="24606" y="12608"/>
                  </a:cubicBezTo>
                  <a:cubicBezTo>
                    <a:pt x="24606" y="19279"/>
                    <a:pt x="19199" y="24686"/>
                    <a:pt x="12528" y="24686"/>
                  </a:cubicBezTo>
                  <a:cubicBezTo>
                    <a:pt x="5858" y="24686"/>
                    <a:pt x="450" y="19279"/>
                    <a:pt x="450" y="12608"/>
                  </a:cubicBezTo>
                  <a:cubicBezTo>
                    <a:pt x="450" y="5938"/>
                    <a:pt x="5858" y="530"/>
                    <a:pt x="12528" y="5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5" name="Полилиния 964">
              <a:extLst>
                <a:ext uri="{FF2B5EF4-FFF2-40B4-BE49-F238E27FC236}">
                  <a16:creationId xmlns:a16="http://schemas.microsoft.com/office/drawing/2014/main" id="{E91F68CB-C856-AF34-4646-C7BC12811611}"/>
                </a:ext>
              </a:extLst>
            </p:cNvPr>
            <p:cNvSpPr/>
            <p:nvPr/>
          </p:nvSpPr>
          <p:spPr>
            <a:xfrm>
              <a:off x="6394058" y="9414415"/>
              <a:ext cx="26167" cy="26167"/>
            </a:xfrm>
            <a:custGeom>
              <a:avLst/>
              <a:gdLst>
                <a:gd name="connsiteX0" fmla="*/ 12568 w 24156"/>
                <a:gd name="connsiteY0" fmla="*/ 530 h 24156"/>
                <a:gd name="connsiteX1" fmla="*/ 24646 w 24156"/>
                <a:gd name="connsiteY1" fmla="*/ 12608 h 24156"/>
                <a:gd name="connsiteX2" fmla="*/ 12568 w 24156"/>
                <a:gd name="connsiteY2" fmla="*/ 24686 h 24156"/>
                <a:gd name="connsiteX3" fmla="*/ 490 w 24156"/>
                <a:gd name="connsiteY3" fmla="*/ 12608 h 24156"/>
                <a:gd name="connsiteX4" fmla="*/ 12568 w 24156"/>
                <a:gd name="connsiteY4" fmla="*/ 5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568" y="530"/>
                  </a:moveTo>
                  <a:cubicBezTo>
                    <a:pt x="19239" y="530"/>
                    <a:pt x="24646" y="5938"/>
                    <a:pt x="24646" y="12608"/>
                  </a:cubicBezTo>
                  <a:cubicBezTo>
                    <a:pt x="24646" y="19279"/>
                    <a:pt x="19239" y="24686"/>
                    <a:pt x="12568" y="24686"/>
                  </a:cubicBezTo>
                  <a:cubicBezTo>
                    <a:pt x="5898" y="24686"/>
                    <a:pt x="490" y="19279"/>
                    <a:pt x="490" y="12608"/>
                  </a:cubicBezTo>
                  <a:cubicBezTo>
                    <a:pt x="490" y="5938"/>
                    <a:pt x="5898" y="530"/>
                    <a:pt x="12568" y="5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6" name="Полилиния 965">
              <a:extLst>
                <a:ext uri="{FF2B5EF4-FFF2-40B4-BE49-F238E27FC236}">
                  <a16:creationId xmlns:a16="http://schemas.microsoft.com/office/drawing/2014/main" id="{3D5BA70B-4C1A-EA17-17B3-FFFA73D02332}"/>
                </a:ext>
              </a:extLst>
            </p:cNvPr>
            <p:cNvSpPr/>
            <p:nvPr/>
          </p:nvSpPr>
          <p:spPr>
            <a:xfrm>
              <a:off x="6498728" y="9414415"/>
              <a:ext cx="26167" cy="26167"/>
            </a:xfrm>
            <a:custGeom>
              <a:avLst/>
              <a:gdLst>
                <a:gd name="connsiteX0" fmla="*/ 12728 w 24156"/>
                <a:gd name="connsiteY0" fmla="*/ 530 h 24156"/>
                <a:gd name="connsiteX1" fmla="*/ 24806 w 24156"/>
                <a:gd name="connsiteY1" fmla="*/ 12608 h 24156"/>
                <a:gd name="connsiteX2" fmla="*/ 12728 w 24156"/>
                <a:gd name="connsiteY2" fmla="*/ 24686 h 24156"/>
                <a:gd name="connsiteX3" fmla="*/ 650 w 24156"/>
                <a:gd name="connsiteY3" fmla="*/ 12608 h 24156"/>
                <a:gd name="connsiteX4" fmla="*/ 12728 w 24156"/>
                <a:gd name="connsiteY4" fmla="*/ 5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728" y="530"/>
                  </a:moveTo>
                  <a:cubicBezTo>
                    <a:pt x="19399" y="530"/>
                    <a:pt x="24806" y="5938"/>
                    <a:pt x="24806" y="12608"/>
                  </a:cubicBezTo>
                  <a:cubicBezTo>
                    <a:pt x="24806" y="19279"/>
                    <a:pt x="19399" y="24686"/>
                    <a:pt x="12728" y="24686"/>
                  </a:cubicBezTo>
                  <a:cubicBezTo>
                    <a:pt x="6058" y="24686"/>
                    <a:pt x="650" y="19279"/>
                    <a:pt x="650" y="12608"/>
                  </a:cubicBezTo>
                  <a:cubicBezTo>
                    <a:pt x="650" y="5938"/>
                    <a:pt x="6058" y="530"/>
                    <a:pt x="12728" y="5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7" name="Полилиния 966">
              <a:extLst>
                <a:ext uri="{FF2B5EF4-FFF2-40B4-BE49-F238E27FC236}">
                  <a16:creationId xmlns:a16="http://schemas.microsoft.com/office/drawing/2014/main" id="{840159B0-2A54-6D03-E65C-69A410D0490F}"/>
                </a:ext>
              </a:extLst>
            </p:cNvPr>
            <p:cNvSpPr/>
            <p:nvPr/>
          </p:nvSpPr>
          <p:spPr>
            <a:xfrm>
              <a:off x="6210889" y="9440583"/>
              <a:ext cx="26167" cy="26167"/>
            </a:xfrm>
            <a:custGeom>
              <a:avLst/>
              <a:gdLst>
                <a:gd name="connsiteX0" fmla="*/ 12288 w 24156"/>
                <a:gd name="connsiteY0" fmla="*/ 570 h 24156"/>
                <a:gd name="connsiteX1" fmla="*/ 24366 w 24156"/>
                <a:gd name="connsiteY1" fmla="*/ 12648 h 24156"/>
                <a:gd name="connsiteX2" fmla="*/ 12288 w 24156"/>
                <a:gd name="connsiteY2" fmla="*/ 24726 h 24156"/>
                <a:gd name="connsiteX3" fmla="*/ 210 w 24156"/>
                <a:gd name="connsiteY3" fmla="*/ 12648 h 24156"/>
                <a:gd name="connsiteX4" fmla="*/ 12288 w 24156"/>
                <a:gd name="connsiteY4" fmla="*/ 5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288" y="570"/>
                  </a:moveTo>
                  <a:cubicBezTo>
                    <a:pt x="18959" y="570"/>
                    <a:pt x="24366" y="5978"/>
                    <a:pt x="24366" y="12648"/>
                  </a:cubicBezTo>
                  <a:cubicBezTo>
                    <a:pt x="24366" y="19319"/>
                    <a:pt x="18959" y="24726"/>
                    <a:pt x="12288" y="24726"/>
                  </a:cubicBezTo>
                  <a:cubicBezTo>
                    <a:pt x="5618" y="24726"/>
                    <a:pt x="210" y="19319"/>
                    <a:pt x="210" y="12648"/>
                  </a:cubicBezTo>
                  <a:cubicBezTo>
                    <a:pt x="210" y="5978"/>
                    <a:pt x="5618" y="570"/>
                    <a:pt x="12288" y="5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8" name="Полилиния 967">
              <a:extLst>
                <a:ext uri="{FF2B5EF4-FFF2-40B4-BE49-F238E27FC236}">
                  <a16:creationId xmlns:a16="http://schemas.microsoft.com/office/drawing/2014/main" id="{C93E7DE3-6174-3CAC-5AD5-2AEF0F208E39}"/>
                </a:ext>
              </a:extLst>
            </p:cNvPr>
            <p:cNvSpPr/>
            <p:nvPr/>
          </p:nvSpPr>
          <p:spPr>
            <a:xfrm>
              <a:off x="6237056" y="9440583"/>
              <a:ext cx="26167" cy="26167"/>
            </a:xfrm>
            <a:custGeom>
              <a:avLst/>
              <a:gdLst>
                <a:gd name="connsiteX0" fmla="*/ 12328 w 24156"/>
                <a:gd name="connsiteY0" fmla="*/ 570 h 24156"/>
                <a:gd name="connsiteX1" fmla="*/ 24406 w 24156"/>
                <a:gd name="connsiteY1" fmla="*/ 12648 h 24156"/>
                <a:gd name="connsiteX2" fmla="*/ 12328 w 24156"/>
                <a:gd name="connsiteY2" fmla="*/ 24726 h 24156"/>
                <a:gd name="connsiteX3" fmla="*/ 250 w 24156"/>
                <a:gd name="connsiteY3" fmla="*/ 12648 h 24156"/>
                <a:gd name="connsiteX4" fmla="*/ 12328 w 24156"/>
                <a:gd name="connsiteY4" fmla="*/ 5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328" y="570"/>
                  </a:moveTo>
                  <a:cubicBezTo>
                    <a:pt x="18999" y="570"/>
                    <a:pt x="24406" y="5978"/>
                    <a:pt x="24406" y="12648"/>
                  </a:cubicBezTo>
                  <a:cubicBezTo>
                    <a:pt x="24406" y="19319"/>
                    <a:pt x="18999" y="24726"/>
                    <a:pt x="12328" y="24726"/>
                  </a:cubicBezTo>
                  <a:cubicBezTo>
                    <a:pt x="5658" y="24726"/>
                    <a:pt x="250" y="19319"/>
                    <a:pt x="250" y="12648"/>
                  </a:cubicBezTo>
                  <a:cubicBezTo>
                    <a:pt x="250" y="5978"/>
                    <a:pt x="5658" y="570"/>
                    <a:pt x="12328" y="5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9" name="Полилиния 968">
              <a:extLst>
                <a:ext uri="{FF2B5EF4-FFF2-40B4-BE49-F238E27FC236}">
                  <a16:creationId xmlns:a16="http://schemas.microsoft.com/office/drawing/2014/main" id="{446A96D3-C67F-E15D-43F3-7B768A6AE1D6}"/>
                </a:ext>
              </a:extLst>
            </p:cNvPr>
            <p:cNvSpPr/>
            <p:nvPr/>
          </p:nvSpPr>
          <p:spPr>
            <a:xfrm>
              <a:off x="6315557" y="9440583"/>
              <a:ext cx="26167" cy="26167"/>
            </a:xfrm>
            <a:custGeom>
              <a:avLst/>
              <a:gdLst>
                <a:gd name="connsiteX0" fmla="*/ 12448 w 24156"/>
                <a:gd name="connsiteY0" fmla="*/ 570 h 24156"/>
                <a:gd name="connsiteX1" fmla="*/ 24526 w 24156"/>
                <a:gd name="connsiteY1" fmla="*/ 12648 h 24156"/>
                <a:gd name="connsiteX2" fmla="*/ 12448 w 24156"/>
                <a:gd name="connsiteY2" fmla="*/ 24726 h 24156"/>
                <a:gd name="connsiteX3" fmla="*/ 370 w 24156"/>
                <a:gd name="connsiteY3" fmla="*/ 12648 h 24156"/>
                <a:gd name="connsiteX4" fmla="*/ 12448 w 24156"/>
                <a:gd name="connsiteY4" fmla="*/ 5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448" y="570"/>
                  </a:moveTo>
                  <a:cubicBezTo>
                    <a:pt x="19119" y="570"/>
                    <a:pt x="24526" y="5978"/>
                    <a:pt x="24526" y="12648"/>
                  </a:cubicBezTo>
                  <a:cubicBezTo>
                    <a:pt x="24526" y="19319"/>
                    <a:pt x="19119" y="24726"/>
                    <a:pt x="12448" y="24726"/>
                  </a:cubicBezTo>
                  <a:cubicBezTo>
                    <a:pt x="5778" y="24726"/>
                    <a:pt x="370" y="19319"/>
                    <a:pt x="370" y="12648"/>
                  </a:cubicBezTo>
                  <a:cubicBezTo>
                    <a:pt x="370" y="5978"/>
                    <a:pt x="5778" y="570"/>
                    <a:pt x="12448" y="5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0" name="Полилиния 969">
              <a:extLst>
                <a:ext uri="{FF2B5EF4-FFF2-40B4-BE49-F238E27FC236}">
                  <a16:creationId xmlns:a16="http://schemas.microsoft.com/office/drawing/2014/main" id="{1A2F53A6-627E-3588-FA32-585BD1562602}"/>
                </a:ext>
              </a:extLst>
            </p:cNvPr>
            <p:cNvSpPr/>
            <p:nvPr/>
          </p:nvSpPr>
          <p:spPr>
            <a:xfrm>
              <a:off x="6341724" y="9440583"/>
              <a:ext cx="26167" cy="26167"/>
            </a:xfrm>
            <a:custGeom>
              <a:avLst/>
              <a:gdLst>
                <a:gd name="connsiteX0" fmla="*/ 12488 w 24156"/>
                <a:gd name="connsiteY0" fmla="*/ 570 h 24156"/>
                <a:gd name="connsiteX1" fmla="*/ 24566 w 24156"/>
                <a:gd name="connsiteY1" fmla="*/ 12648 h 24156"/>
                <a:gd name="connsiteX2" fmla="*/ 12488 w 24156"/>
                <a:gd name="connsiteY2" fmla="*/ 24726 h 24156"/>
                <a:gd name="connsiteX3" fmla="*/ 410 w 24156"/>
                <a:gd name="connsiteY3" fmla="*/ 12648 h 24156"/>
                <a:gd name="connsiteX4" fmla="*/ 12488 w 24156"/>
                <a:gd name="connsiteY4" fmla="*/ 5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488" y="570"/>
                  </a:moveTo>
                  <a:cubicBezTo>
                    <a:pt x="19159" y="570"/>
                    <a:pt x="24566" y="5978"/>
                    <a:pt x="24566" y="12648"/>
                  </a:cubicBezTo>
                  <a:cubicBezTo>
                    <a:pt x="24566" y="19319"/>
                    <a:pt x="19159" y="24726"/>
                    <a:pt x="12488" y="24726"/>
                  </a:cubicBezTo>
                  <a:cubicBezTo>
                    <a:pt x="5818" y="24726"/>
                    <a:pt x="410" y="19319"/>
                    <a:pt x="410" y="12648"/>
                  </a:cubicBezTo>
                  <a:cubicBezTo>
                    <a:pt x="410" y="5978"/>
                    <a:pt x="5818" y="570"/>
                    <a:pt x="12488" y="5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1" name="Полилиния 970">
              <a:extLst>
                <a:ext uri="{FF2B5EF4-FFF2-40B4-BE49-F238E27FC236}">
                  <a16:creationId xmlns:a16="http://schemas.microsoft.com/office/drawing/2014/main" id="{DB2CE548-C179-B70C-4AE5-1B3055B4D072}"/>
                </a:ext>
              </a:extLst>
            </p:cNvPr>
            <p:cNvSpPr/>
            <p:nvPr/>
          </p:nvSpPr>
          <p:spPr>
            <a:xfrm>
              <a:off x="6394058" y="9440583"/>
              <a:ext cx="26167" cy="26167"/>
            </a:xfrm>
            <a:custGeom>
              <a:avLst/>
              <a:gdLst>
                <a:gd name="connsiteX0" fmla="*/ 12568 w 24156"/>
                <a:gd name="connsiteY0" fmla="*/ 570 h 24156"/>
                <a:gd name="connsiteX1" fmla="*/ 24646 w 24156"/>
                <a:gd name="connsiteY1" fmla="*/ 12648 h 24156"/>
                <a:gd name="connsiteX2" fmla="*/ 12568 w 24156"/>
                <a:gd name="connsiteY2" fmla="*/ 24726 h 24156"/>
                <a:gd name="connsiteX3" fmla="*/ 490 w 24156"/>
                <a:gd name="connsiteY3" fmla="*/ 12648 h 24156"/>
                <a:gd name="connsiteX4" fmla="*/ 12568 w 24156"/>
                <a:gd name="connsiteY4" fmla="*/ 5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568" y="570"/>
                  </a:moveTo>
                  <a:cubicBezTo>
                    <a:pt x="19239" y="570"/>
                    <a:pt x="24646" y="5978"/>
                    <a:pt x="24646" y="12648"/>
                  </a:cubicBezTo>
                  <a:cubicBezTo>
                    <a:pt x="24646" y="19319"/>
                    <a:pt x="19239" y="24726"/>
                    <a:pt x="12568" y="24726"/>
                  </a:cubicBezTo>
                  <a:cubicBezTo>
                    <a:pt x="5898" y="24726"/>
                    <a:pt x="490" y="19319"/>
                    <a:pt x="490" y="12648"/>
                  </a:cubicBezTo>
                  <a:cubicBezTo>
                    <a:pt x="490" y="5978"/>
                    <a:pt x="5898" y="570"/>
                    <a:pt x="12568" y="5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2" name="Полилиния 971">
              <a:extLst>
                <a:ext uri="{FF2B5EF4-FFF2-40B4-BE49-F238E27FC236}">
                  <a16:creationId xmlns:a16="http://schemas.microsoft.com/office/drawing/2014/main" id="{34908393-D74C-09F5-E6F7-C7F8B81ED6FF}"/>
                </a:ext>
              </a:extLst>
            </p:cNvPr>
            <p:cNvSpPr/>
            <p:nvPr/>
          </p:nvSpPr>
          <p:spPr>
            <a:xfrm>
              <a:off x="6446393" y="9440583"/>
              <a:ext cx="26167" cy="26167"/>
            </a:xfrm>
            <a:custGeom>
              <a:avLst/>
              <a:gdLst>
                <a:gd name="connsiteX0" fmla="*/ 12648 w 24156"/>
                <a:gd name="connsiteY0" fmla="*/ 570 h 24156"/>
                <a:gd name="connsiteX1" fmla="*/ 24726 w 24156"/>
                <a:gd name="connsiteY1" fmla="*/ 12648 h 24156"/>
                <a:gd name="connsiteX2" fmla="*/ 12648 w 24156"/>
                <a:gd name="connsiteY2" fmla="*/ 24726 h 24156"/>
                <a:gd name="connsiteX3" fmla="*/ 570 w 24156"/>
                <a:gd name="connsiteY3" fmla="*/ 12648 h 24156"/>
                <a:gd name="connsiteX4" fmla="*/ 12648 w 24156"/>
                <a:gd name="connsiteY4" fmla="*/ 5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648" y="570"/>
                  </a:moveTo>
                  <a:cubicBezTo>
                    <a:pt x="19319" y="570"/>
                    <a:pt x="24726" y="5978"/>
                    <a:pt x="24726" y="12648"/>
                  </a:cubicBezTo>
                  <a:cubicBezTo>
                    <a:pt x="24726" y="19319"/>
                    <a:pt x="19319" y="24726"/>
                    <a:pt x="12648" y="24726"/>
                  </a:cubicBezTo>
                  <a:cubicBezTo>
                    <a:pt x="5978" y="24726"/>
                    <a:pt x="570" y="19319"/>
                    <a:pt x="570" y="12648"/>
                  </a:cubicBezTo>
                  <a:cubicBezTo>
                    <a:pt x="570" y="5978"/>
                    <a:pt x="5978" y="570"/>
                    <a:pt x="12648" y="5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3" name="Полилиния 972">
              <a:extLst>
                <a:ext uri="{FF2B5EF4-FFF2-40B4-BE49-F238E27FC236}">
                  <a16:creationId xmlns:a16="http://schemas.microsoft.com/office/drawing/2014/main" id="{BD406F9D-3A48-E6E2-6F81-D84D6EB7E40D}"/>
                </a:ext>
              </a:extLst>
            </p:cNvPr>
            <p:cNvSpPr/>
            <p:nvPr/>
          </p:nvSpPr>
          <p:spPr>
            <a:xfrm>
              <a:off x="6498728" y="9440583"/>
              <a:ext cx="26167" cy="26167"/>
            </a:xfrm>
            <a:custGeom>
              <a:avLst/>
              <a:gdLst>
                <a:gd name="connsiteX0" fmla="*/ 12728 w 24156"/>
                <a:gd name="connsiteY0" fmla="*/ 570 h 24156"/>
                <a:gd name="connsiteX1" fmla="*/ 24806 w 24156"/>
                <a:gd name="connsiteY1" fmla="*/ 12648 h 24156"/>
                <a:gd name="connsiteX2" fmla="*/ 12728 w 24156"/>
                <a:gd name="connsiteY2" fmla="*/ 24726 h 24156"/>
                <a:gd name="connsiteX3" fmla="*/ 650 w 24156"/>
                <a:gd name="connsiteY3" fmla="*/ 12648 h 24156"/>
                <a:gd name="connsiteX4" fmla="*/ 12728 w 24156"/>
                <a:gd name="connsiteY4" fmla="*/ 5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728" y="570"/>
                  </a:moveTo>
                  <a:cubicBezTo>
                    <a:pt x="19399" y="570"/>
                    <a:pt x="24806" y="5978"/>
                    <a:pt x="24806" y="12648"/>
                  </a:cubicBezTo>
                  <a:cubicBezTo>
                    <a:pt x="24806" y="19319"/>
                    <a:pt x="19399" y="24726"/>
                    <a:pt x="12728" y="24726"/>
                  </a:cubicBezTo>
                  <a:cubicBezTo>
                    <a:pt x="6058" y="24726"/>
                    <a:pt x="650" y="19319"/>
                    <a:pt x="650" y="12648"/>
                  </a:cubicBezTo>
                  <a:cubicBezTo>
                    <a:pt x="650" y="5978"/>
                    <a:pt x="6058" y="570"/>
                    <a:pt x="12728" y="5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4" name="Полилиния 973">
              <a:extLst>
                <a:ext uri="{FF2B5EF4-FFF2-40B4-BE49-F238E27FC236}">
                  <a16:creationId xmlns:a16="http://schemas.microsoft.com/office/drawing/2014/main" id="{56BD4BCD-9D72-E466-E2F9-E7474C735ED6}"/>
                </a:ext>
              </a:extLst>
            </p:cNvPr>
            <p:cNvSpPr/>
            <p:nvPr/>
          </p:nvSpPr>
          <p:spPr>
            <a:xfrm>
              <a:off x="6524895" y="9440583"/>
              <a:ext cx="26167" cy="26167"/>
            </a:xfrm>
            <a:custGeom>
              <a:avLst/>
              <a:gdLst>
                <a:gd name="connsiteX0" fmla="*/ 12768 w 24156"/>
                <a:gd name="connsiteY0" fmla="*/ 570 h 24156"/>
                <a:gd name="connsiteX1" fmla="*/ 24846 w 24156"/>
                <a:gd name="connsiteY1" fmla="*/ 12648 h 24156"/>
                <a:gd name="connsiteX2" fmla="*/ 12768 w 24156"/>
                <a:gd name="connsiteY2" fmla="*/ 24726 h 24156"/>
                <a:gd name="connsiteX3" fmla="*/ 690 w 24156"/>
                <a:gd name="connsiteY3" fmla="*/ 12648 h 24156"/>
                <a:gd name="connsiteX4" fmla="*/ 12768 w 24156"/>
                <a:gd name="connsiteY4" fmla="*/ 5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768" y="570"/>
                  </a:moveTo>
                  <a:cubicBezTo>
                    <a:pt x="19439" y="570"/>
                    <a:pt x="24846" y="5978"/>
                    <a:pt x="24846" y="12648"/>
                  </a:cubicBezTo>
                  <a:cubicBezTo>
                    <a:pt x="24846" y="19319"/>
                    <a:pt x="19439" y="24726"/>
                    <a:pt x="12768" y="24726"/>
                  </a:cubicBezTo>
                  <a:cubicBezTo>
                    <a:pt x="6098" y="24726"/>
                    <a:pt x="690" y="19319"/>
                    <a:pt x="690" y="12648"/>
                  </a:cubicBezTo>
                  <a:cubicBezTo>
                    <a:pt x="690" y="5978"/>
                    <a:pt x="6098" y="570"/>
                    <a:pt x="12768" y="5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5" name="Полилиния 974">
              <a:extLst>
                <a:ext uri="{FF2B5EF4-FFF2-40B4-BE49-F238E27FC236}">
                  <a16:creationId xmlns:a16="http://schemas.microsoft.com/office/drawing/2014/main" id="{1431698E-A206-3C0F-863A-C1B4B1BDCF2A}"/>
                </a:ext>
              </a:extLst>
            </p:cNvPr>
            <p:cNvSpPr/>
            <p:nvPr/>
          </p:nvSpPr>
          <p:spPr>
            <a:xfrm>
              <a:off x="6577229" y="9440583"/>
              <a:ext cx="26167" cy="26167"/>
            </a:xfrm>
            <a:custGeom>
              <a:avLst/>
              <a:gdLst>
                <a:gd name="connsiteX0" fmla="*/ 12848 w 24156"/>
                <a:gd name="connsiteY0" fmla="*/ 570 h 24156"/>
                <a:gd name="connsiteX1" fmla="*/ 24926 w 24156"/>
                <a:gd name="connsiteY1" fmla="*/ 12648 h 24156"/>
                <a:gd name="connsiteX2" fmla="*/ 12848 w 24156"/>
                <a:gd name="connsiteY2" fmla="*/ 24726 h 24156"/>
                <a:gd name="connsiteX3" fmla="*/ 770 w 24156"/>
                <a:gd name="connsiteY3" fmla="*/ 12648 h 24156"/>
                <a:gd name="connsiteX4" fmla="*/ 12848 w 24156"/>
                <a:gd name="connsiteY4" fmla="*/ 5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848" y="570"/>
                  </a:moveTo>
                  <a:cubicBezTo>
                    <a:pt x="19519" y="570"/>
                    <a:pt x="24926" y="5978"/>
                    <a:pt x="24926" y="12648"/>
                  </a:cubicBezTo>
                  <a:cubicBezTo>
                    <a:pt x="24926" y="19319"/>
                    <a:pt x="19519" y="24726"/>
                    <a:pt x="12848" y="24726"/>
                  </a:cubicBezTo>
                  <a:cubicBezTo>
                    <a:pt x="6178" y="24726"/>
                    <a:pt x="770" y="19319"/>
                    <a:pt x="770" y="12648"/>
                  </a:cubicBezTo>
                  <a:cubicBezTo>
                    <a:pt x="770" y="5978"/>
                    <a:pt x="6178" y="570"/>
                    <a:pt x="12848" y="5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6" name="Полилиния 975">
              <a:extLst>
                <a:ext uri="{FF2B5EF4-FFF2-40B4-BE49-F238E27FC236}">
                  <a16:creationId xmlns:a16="http://schemas.microsoft.com/office/drawing/2014/main" id="{99B3D105-C296-AC77-A659-0AB9A4565FF5}"/>
                </a:ext>
              </a:extLst>
            </p:cNvPr>
            <p:cNvSpPr/>
            <p:nvPr/>
          </p:nvSpPr>
          <p:spPr>
            <a:xfrm>
              <a:off x="6603396" y="9440583"/>
              <a:ext cx="26167" cy="26167"/>
            </a:xfrm>
            <a:custGeom>
              <a:avLst/>
              <a:gdLst>
                <a:gd name="connsiteX0" fmla="*/ 12888 w 24156"/>
                <a:gd name="connsiteY0" fmla="*/ 570 h 24156"/>
                <a:gd name="connsiteX1" fmla="*/ 24966 w 24156"/>
                <a:gd name="connsiteY1" fmla="*/ 12648 h 24156"/>
                <a:gd name="connsiteX2" fmla="*/ 12888 w 24156"/>
                <a:gd name="connsiteY2" fmla="*/ 24726 h 24156"/>
                <a:gd name="connsiteX3" fmla="*/ 810 w 24156"/>
                <a:gd name="connsiteY3" fmla="*/ 12648 h 24156"/>
                <a:gd name="connsiteX4" fmla="*/ 12888 w 24156"/>
                <a:gd name="connsiteY4" fmla="*/ 5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888" y="570"/>
                  </a:moveTo>
                  <a:cubicBezTo>
                    <a:pt x="19559" y="570"/>
                    <a:pt x="24966" y="5978"/>
                    <a:pt x="24966" y="12648"/>
                  </a:cubicBezTo>
                  <a:cubicBezTo>
                    <a:pt x="24966" y="19319"/>
                    <a:pt x="19559" y="24726"/>
                    <a:pt x="12888" y="24726"/>
                  </a:cubicBezTo>
                  <a:cubicBezTo>
                    <a:pt x="6218" y="24726"/>
                    <a:pt x="810" y="19319"/>
                    <a:pt x="810" y="12648"/>
                  </a:cubicBezTo>
                  <a:cubicBezTo>
                    <a:pt x="810" y="5978"/>
                    <a:pt x="6218" y="570"/>
                    <a:pt x="12888" y="5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7" name="Полилиния 976">
              <a:extLst>
                <a:ext uri="{FF2B5EF4-FFF2-40B4-BE49-F238E27FC236}">
                  <a16:creationId xmlns:a16="http://schemas.microsoft.com/office/drawing/2014/main" id="{2B08BD18-3F58-854A-5B57-D61409A721C4}"/>
                </a:ext>
              </a:extLst>
            </p:cNvPr>
            <p:cNvSpPr/>
            <p:nvPr/>
          </p:nvSpPr>
          <p:spPr>
            <a:xfrm>
              <a:off x="6184722" y="9466750"/>
              <a:ext cx="26167" cy="26167"/>
            </a:xfrm>
            <a:custGeom>
              <a:avLst/>
              <a:gdLst>
                <a:gd name="connsiteX0" fmla="*/ 12248 w 24156"/>
                <a:gd name="connsiteY0" fmla="*/ 610 h 24156"/>
                <a:gd name="connsiteX1" fmla="*/ 24326 w 24156"/>
                <a:gd name="connsiteY1" fmla="*/ 12688 h 24156"/>
                <a:gd name="connsiteX2" fmla="*/ 12248 w 24156"/>
                <a:gd name="connsiteY2" fmla="*/ 24766 h 24156"/>
                <a:gd name="connsiteX3" fmla="*/ 170 w 24156"/>
                <a:gd name="connsiteY3" fmla="*/ 12688 h 24156"/>
                <a:gd name="connsiteX4" fmla="*/ 12248 w 24156"/>
                <a:gd name="connsiteY4" fmla="*/ 6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248" y="610"/>
                  </a:moveTo>
                  <a:cubicBezTo>
                    <a:pt x="18919" y="610"/>
                    <a:pt x="24326" y="6018"/>
                    <a:pt x="24326" y="12688"/>
                  </a:cubicBezTo>
                  <a:cubicBezTo>
                    <a:pt x="24326" y="19359"/>
                    <a:pt x="18919" y="24766"/>
                    <a:pt x="12248" y="24766"/>
                  </a:cubicBezTo>
                  <a:cubicBezTo>
                    <a:pt x="5578" y="24766"/>
                    <a:pt x="170" y="19359"/>
                    <a:pt x="170" y="12688"/>
                  </a:cubicBezTo>
                  <a:cubicBezTo>
                    <a:pt x="170" y="6018"/>
                    <a:pt x="5578" y="610"/>
                    <a:pt x="12248" y="6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8" name="Полилиния 977">
              <a:extLst>
                <a:ext uri="{FF2B5EF4-FFF2-40B4-BE49-F238E27FC236}">
                  <a16:creationId xmlns:a16="http://schemas.microsoft.com/office/drawing/2014/main" id="{C322FF0B-1F86-310E-8BB5-F27ECE97FFD1}"/>
                </a:ext>
              </a:extLst>
            </p:cNvPr>
            <p:cNvSpPr/>
            <p:nvPr/>
          </p:nvSpPr>
          <p:spPr>
            <a:xfrm>
              <a:off x="6210889" y="9466750"/>
              <a:ext cx="26167" cy="26167"/>
            </a:xfrm>
            <a:custGeom>
              <a:avLst/>
              <a:gdLst>
                <a:gd name="connsiteX0" fmla="*/ 12288 w 24156"/>
                <a:gd name="connsiteY0" fmla="*/ 610 h 24156"/>
                <a:gd name="connsiteX1" fmla="*/ 24366 w 24156"/>
                <a:gd name="connsiteY1" fmla="*/ 12688 h 24156"/>
                <a:gd name="connsiteX2" fmla="*/ 12288 w 24156"/>
                <a:gd name="connsiteY2" fmla="*/ 24766 h 24156"/>
                <a:gd name="connsiteX3" fmla="*/ 210 w 24156"/>
                <a:gd name="connsiteY3" fmla="*/ 12688 h 24156"/>
                <a:gd name="connsiteX4" fmla="*/ 12288 w 24156"/>
                <a:gd name="connsiteY4" fmla="*/ 6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288" y="610"/>
                  </a:moveTo>
                  <a:cubicBezTo>
                    <a:pt x="18959" y="610"/>
                    <a:pt x="24366" y="6018"/>
                    <a:pt x="24366" y="12688"/>
                  </a:cubicBezTo>
                  <a:cubicBezTo>
                    <a:pt x="24366" y="19359"/>
                    <a:pt x="18959" y="24766"/>
                    <a:pt x="12288" y="24766"/>
                  </a:cubicBezTo>
                  <a:cubicBezTo>
                    <a:pt x="5618" y="24766"/>
                    <a:pt x="210" y="19359"/>
                    <a:pt x="210" y="12688"/>
                  </a:cubicBezTo>
                  <a:cubicBezTo>
                    <a:pt x="210" y="6018"/>
                    <a:pt x="5618" y="610"/>
                    <a:pt x="12288" y="6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9" name="Полилиния 978">
              <a:extLst>
                <a:ext uri="{FF2B5EF4-FFF2-40B4-BE49-F238E27FC236}">
                  <a16:creationId xmlns:a16="http://schemas.microsoft.com/office/drawing/2014/main" id="{CB4E87CC-0291-B773-6A69-858FBD6D9CC9}"/>
                </a:ext>
              </a:extLst>
            </p:cNvPr>
            <p:cNvSpPr/>
            <p:nvPr/>
          </p:nvSpPr>
          <p:spPr>
            <a:xfrm>
              <a:off x="6237056" y="9466750"/>
              <a:ext cx="26167" cy="26167"/>
            </a:xfrm>
            <a:custGeom>
              <a:avLst/>
              <a:gdLst>
                <a:gd name="connsiteX0" fmla="*/ 12328 w 24156"/>
                <a:gd name="connsiteY0" fmla="*/ 610 h 24156"/>
                <a:gd name="connsiteX1" fmla="*/ 24406 w 24156"/>
                <a:gd name="connsiteY1" fmla="*/ 12688 h 24156"/>
                <a:gd name="connsiteX2" fmla="*/ 12328 w 24156"/>
                <a:gd name="connsiteY2" fmla="*/ 24766 h 24156"/>
                <a:gd name="connsiteX3" fmla="*/ 250 w 24156"/>
                <a:gd name="connsiteY3" fmla="*/ 12688 h 24156"/>
                <a:gd name="connsiteX4" fmla="*/ 12328 w 24156"/>
                <a:gd name="connsiteY4" fmla="*/ 6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328" y="610"/>
                  </a:moveTo>
                  <a:cubicBezTo>
                    <a:pt x="18999" y="610"/>
                    <a:pt x="24406" y="6018"/>
                    <a:pt x="24406" y="12688"/>
                  </a:cubicBezTo>
                  <a:cubicBezTo>
                    <a:pt x="24406" y="19359"/>
                    <a:pt x="18999" y="24766"/>
                    <a:pt x="12328" y="24766"/>
                  </a:cubicBezTo>
                  <a:cubicBezTo>
                    <a:pt x="5658" y="24766"/>
                    <a:pt x="250" y="19359"/>
                    <a:pt x="250" y="12688"/>
                  </a:cubicBezTo>
                  <a:cubicBezTo>
                    <a:pt x="250" y="6018"/>
                    <a:pt x="5658" y="610"/>
                    <a:pt x="12328" y="6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0" name="Полилиния 979">
              <a:extLst>
                <a:ext uri="{FF2B5EF4-FFF2-40B4-BE49-F238E27FC236}">
                  <a16:creationId xmlns:a16="http://schemas.microsoft.com/office/drawing/2014/main" id="{9624DD6F-DD81-95F9-6C83-0C9E0B54F879}"/>
                </a:ext>
              </a:extLst>
            </p:cNvPr>
            <p:cNvSpPr/>
            <p:nvPr/>
          </p:nvSpPr>
          <p:spPr>
            <a:xfrm>
              <a:off x="6289390" y="9466750"/>
              <a:ext cx="26167" cy="26167"/>
            </a:xfrm>
            <a:custGeom>
              <a:avLst/>
              <a:gdLst>
                <a:gd name="connsiteX0" fmla="*/ 12408 w 24156"/>
                <a:gd name="connsiteY0" fmla="*/ 610 h 24156"/>
                <a:gd name="connsiteX1" fmla="*/ 24486 w 24156"/>
                <a:gd name="connsiteY1" fmla="*/ 12688 h 24156"/>
                <a:gd name="connsiteX2" fmla="*/ 12408 w 24156"/>
                <a:gd name="connsiteY2" fmla="*/ 24766 h 24156"/>
                <a:gd name="connsiteX3" fmla="*/ 330 w 24156"/>
                <a:gd name="connsiteY3" fmla="*/ 12688 h 24156"/>
                <a:gd name="connsiteX4" fmla="*/ 12408 w 24156"/>
                <a:gd name="connsiteY4" fmla="*/ 6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408" y="610"/>
                  </a:moveTo>
                  <a:cubicBezTo>
                    <a:pt x="19079" y="610"/>
                    <a:pt x="24486" y="6018"/>
                    <a:pt x="24486" y="12688"/>
                  </a:cubicBezTo>
                  <a:cubicBezTo>
                    <a:pt x="24486" y="19359"/>
                    <a:pt x="19079" y="24766"/>
                    <a:pt x="12408" y="24766"/>
                  </a:cubicBezTo>
                  <a:cubicBezTo>
                    <a:pt x="5738" y="24766"/>
                    <a:pt x="330" y="19359"/>
                    <a:pt x="330" y="12688"/>
                  </a:cubicBezTo>
                  <a:cubicBezTo>
                    <a:pt x="330" y="6018"/>
                    <a:pt x="5738" y="610"/>
                    <a:pt x="12408" y="6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1" name="Полилиния 980">
              <a:extLst>
                <a:ext uri="{FF2B5EF4-FFF2-40B4-BE49-F238E27FC236}">
                  <a16:creationId xmlns:a16="http://schemas.microsoft.com/office/drawing/2014/main" id="{D8E9DBBE-D0B2-6C07-A1B7-0C5F3958410E}"/>
                </a:ext>
              </a:extLst>
            </p:cNvPr>
            <p:cNvSpPr/>
            <p:nvPr/>
          </p:nvSpPr>
          <p:spPr>
            <a:xfrm>
              <a:off x="6315557" y="9466750"/>
              <a:ext cx="26167" cy="26167"/>
            </a:xfrm>
            <a:custGeom>
              <a:avLst/>
              <a:gdLst>
                <a:gd name="connsiteX0" fmla="*/ 12448 w 24156"/>
                <a:gd name="connsiteY0" fmla="*/ 610 h 24156"/>
                <a:gd name="connsiteX1" fmla="*/ 24526 w 24156"/>
                <a:gd name="connsiteY1" fmla="*/ 12688 h 24156"/>
                <a:gd name="connsiteX2" fmla="*/ 12448 w 24156"/>
                <a:gd name="connsiteY2" fmla="*/ 24766 h 24156"/>
                <a:gd name="connsiteX3" fmla="*/ 370 w 24156"/>
                <a:gd name="connsiteY3" fmla="*/ 12688 h 24156"/>
                <a:gd name="connsiteX4" fmla="*/ 12448 w 24156"/>
                <a:gd name="connsiteY4" fmla="*/ 6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448" y="610"/>
                  </a:moveTo>
                  <a:cubicBezTo>
                    <a:pt x="19119" y="610"/>
                    <a:pt x="24526" y="6018"/>
                    <a:pt x="24526" y="12688"/>
                  </a:cubicBezTo>
                  <a:cubicBezTo>
                    <a:pt x="24526" y="19359"/>
                    <a:pt x="19119" y="24766"/>
                    <a:pt x="12448" y="24766"/>
                  </a:cubicBezTo>
                  <a:cubicBezTo>
                    <a:pt x="5778" y="24766"/>
                    <a:pt x="370" y="19359"/>
                    <a:pt x="370" y="12688"/>
                  </a:cubicBezTo>
                  <a:cubicBezTo>
                    <a:pt x="370" y="6018"/>
                    <a:pt x="5778" y="610"/>
                    <a:pt x="12448" y="6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2" name="Полилиния 981">
              <a:extLst>
                <a:ext uri="{FF2B5EF4-FFF2-40B4-BE49-F238E27FC236}">
                  <a16:creationId xmlns:a16="http://schemas.microsoft.com/office/drawing/2014/main" id="{20722C0C-68D8-B0E0-9D31-601418D1564F}"/>
                </a:ext>
              </a:extLst>
            </p:cNvPr>
            <p:cNvSpPr/>
            <p:nvPr/>
          </p:nvSpPr>
          <p:spPr>
            <a:xfrm>
              <a:off x="6394058" y="9466750"/>
              <a:ext cx="26167" cy="26167"/>
            </a:xfrm>
            <a:custGeom>
              <a:avLst/>
              <a:gdLst>
                <a:gd name="connsiteX0" fmla="*/ 12568 w 24156"/>
                <a:gd name="connsiteY0" fmla="*/ 610 h 24156"/>
                <a:gd name="connsiteX1" fmla="*/ 24646 w 24156"/>
                <a:gd name="connsiteY1" fmla="*/ 12688 h 24156"/>
                <a:gd name="connsiteX2" fmla="*/ 12568 w 24156"/>
                <a:gd name="connsiteY2" fmla="*/ 24766 h 24156"/>
                <a:gd name="connsiteX3" fmla="*/ 490 w 24156"/>
                <a:gd name="connsiteY3" fmla="*/ 12688 h 24156"/>
                <a:gd name="connsiteX4" fmla="*/ 12568 w 24156"/>
                <a:gd name="connsiteY4" fmla="*/ 6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568" y="610"/>
                  </a:moveTo>
                  <a:cubicBezTo>
                    <a:pt x="19239" y="610"/>
                    <a:pt x="24646" y="6018"/>
                    <a:pt x="24646" y="12688"/>
                  </a:cubicBezTo>
                  <a:cubicBezTo>
                    <a:pt x="24646" y="19359"/>
                    <a:pt x="19239" y="24766"/>
                    <a:pt x="12568" y="24766"/>
                  </a:cubicBezTo>
                  <a:cubicBezTo>
                    <a:pt x="5898" y="24766"/>
                    <a:pt x="490" y="19359"/>
                    <a:pt x="490" y="12688"/>
                  </a:cubicBezTo>
                  <a:cubicBezTo>
                    <a:pt x="490" y="6018"/>
                    <a:pt x="5898" y="610"/>
                    <a:pt x="12568" y="6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3" name="Полилиния 982">
              <a:extLst>
                <a:ext uri="{FF2B5EF4-FFF2-40B4-BE49-F238E27FC236}">
                  <a16:creationId xmlns:a16="http://schemas.microsoft.com/office/drawing/2014/main" id="{D074B20E-EDB0-0DAA-79CA-47829D578F5C}"/>
                </a:ext>
              </a:extLst>
            </p:cNvPr>
            <p:cNvSpPr/>
            <p:nvPr/>
          </p:nvSpPr>
          <p:spPr>
            <a:xfrm>
              <a:off x="6498728" y="9466750"/>
              <a:ext cx="26167" cy="26167"/>
            </a:xfrm>
            <a:custGeom>
              <a:avLst/>
              <a:gdLst>
                <a:gd name="connsiteX0" fmla="*/ 12728 w 24156"/>
                <a:gd name="connsiteY0" fmla="*/ 610 h 24156"/>
                <a:gd name="connsiteX1" fmla="*/ 24806 w 24156"/>
                <a:gd name="connsiteY1" fmla="*/ 12688 h 24156"/>
                <a:gd name="connsiteX2" fmla="*/ 12728 w 24156"/>
                <a:gd name="connsiteY2" fmla="*/ 24766 h 24156"/>
                <a:gd name="connsiteX3" fmla="*/ 650 w 24156"/>
                <a:gd name="connsiteY3" fmla="*/ 12688 h 24156"/>
                <a:gd name="connsiteX4" fmla="*/ 12728 w 24156"/>
                <a:gd name="connsiteY4" fmla="*/ 6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728" y="610"/>
                  </a:moveTo>
                  <a:cubicBezTo>
                    <a:pt x="19399" y="610"/>
                    <a:pt x="24806" y="6018"/>
                    <a:pt x="24806" y="12688"/>
                  </a:cubicBezTo>
                  <a:cubicBezTo>
                    <a:pt x="24806" y="19359"/>
                    <a:pt x="19399" y="24766"/>
                    <a:pt x="12728" y="24766"/>
                  </a:cubicBezTo>
                  <a:cubicBezTo>
                    <a:pt x="6058" y="24766"/>
                    <a:pt x="650" y="19359"/>
                    <a:pt x="650" y="12688"/>
                  </a:cubicBezTo>
                  <a:cubicBezTo>
                    <a:pt x="650" y="6018"/>
                    <a:pt x="6058" y="610"/>
                    <a:pt x="12728" y="6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4" name="Полилиния 983">
              <a:extLst>
                <a:ext uri="{FF2B5EF4-FFF2-40B4-BE49-F238E27FC236}">
                  <a16:creationId xmlns:a16="http://schemas.microsoft.com/office/drawing/2014/main" id="{C983929F-9A92-8539-6767-E02E7C943330}"/>
                </a:ext>
              </a:extLst>
            </p:cNvPr>
            <p:cNvSpPr/>
            <p:nvPr/>
          </p:nvSpPr>
          <p:spPr>
            <a:xfrm>
              <a:off x="6577229" y="9466750"/>
              <a:ext cx="26167" cy="26167"/>
            </a:xfrm>
            <a:custGeom>
              <a:avLst/>
              <a:gdLst>
                <a:gd name="connsiteX0" fmla="*/ 12848 w 24156"/>
                <a:gd name="connsiteY0" fmla="*/ 610 h 24156"/>
                <a:gd name="connsiteX1" fmla="*/ 24926 w 24156"/>
                <a:gd name="connsiteY1" fmla="*/ 12688 h 24156"/>
                <a:gd name="connsiteX2" fmla="*/ 12848 w 24156"/>
                <a:gd name="connsiteY2" fmla="*/ 24766 h 24156"/>
                <a:gd name="connsiteX3" fmla="*/ 770 w 24156"/>
                <a:gd name="connsiteY3" fmla="*/ 12688 h 24156"/>
                <a:gd name="connsiteX4" fmla="*/ 12848 w 24156"/>
                <a:gd name="connsiteY4" fmla="*/ 6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848" y="610"/>
                  </a:moveTo>
                  <a:cubicBezTo>
                    <a:pt x="19519" y="610"/>
                    <a:pt x="24926" y="6018"/>
                    <a:pt x="24926" y="12688"/>
                  </a:cubicBezTo>
                  <a:cubicBezTo>
                    <a:pt x="24926" y="19359"/>
                    <a:pt x="19519" y="24766"/>
                    <a:pt x="12848" y="24766"/>
                  </a:cubicBezTo>
                  <a:cubicBezTo>
                    <a:pt x="6178" y="24766"/>
                    <a:pt x="770" y="19359"/>
                    <a:pt x="770" y="12688"/>
                  </a:cubicBezTo>
                  <a:cubicBezTo>
                    <a:pt x="770" y="6018"/>
                    <a:pt x="6178" y="610"/>
                    <a:pt x="12848" y="6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5" name="Полилиния 984">
              <a:extLst>
                <a:ext uri="{FF2B5EF4-FFF2-40B4-BE49-F238E27FC236}">
                  <a16:creationId xmlns:a16="http://schemas.microsoft.com/office/drawing/2014/main" id="{CF7C7127-793B-B8B8-36CE-F5C8E4295D19}"/>
                </a:ext>
              </a:extLst>
            </p:cNvPr>
            <p:cNvSpPr/>
            <p:nvPr/>
          </p:nvSpPr>
          <p:spPr>
            <a:xfrm>
              <a:off x="6603396" y="9466750"/>
              <a:ext cx="26167" cy="26167"/>
            </a:xfrm>
            <a:custGeom>
              <a:avLst/>
              <a:gdLst>
                <a:gd name="connsiteX0" fmla="*/ 12888 w 24156"/>
                <a:gd name="connsiteY0" fmla="*/ 610 h 24156"/>
                <a:gd name="connsiteX1" fmla="*/ 24966 w 24156"/>
                <a:gd name="connsiteY1" fmla="*/ 12688 h 24156"/>
                <a:gd name="connsiteX2" fmla="*/ 12888 w 24156"/>
                <a:gd name="connsiteY2" fmla="*/ 24766 h 24156"/>
                <a:gd name="connsiteX3" fmla="*/ 810 w 24156"/>
                <a:gd name="connsiteY3" fmla="*/ 12688 h 24156"/>
                <a:gd name="connsiteX4" fmla="*/ 12888 w 24156"/>
                <a:gd name="connsiteY4" fmla="*/ 6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888" y="610"/>
                  </a:moveTo>
                  <a:cubicBezTo>
                    <a:pt x="19559" y="610"/>
                    <a:pt x="24966" y="6018"/>
                    <a:pt x="24966" y="12688"/>
                  </a:cubicBezTo>
                  <a:cubicBezTo>
                    <a:pt x="24966" y="19359"/>
                    <a:pt x="19559" y="24766"/>
                    <a:pt x="12888" y="24766"/>
                  </a:cubicBezTo>
                  <a:cubicBezTo>
                    <a:pt x="6218" y="24766"/>
                    <a:pt x="810" y="19359"/>
                    <a:pt x="810" y="12688"/>
                  </a:cubicBezTo>
                  <a:cubicBezTo>
                    <a:pt x="810" y="6018"/>
                    <a:pt x="6218" y="610"/>
                    <a:pt x="12888" y="6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6" name="Полилиния 985">
              <a:extLst>
                <a:ext uri="{FF2B5EF4-FFF2-40B4-BE49-F238E27FC236}">
                  <a16:creationId xmlns:a16="http://schemas.microsoft.com/office/drawing/2014/main" id="{2C795272-E884-E1C4-9E99-022DB955D2D9}"/>
                </a:ext>
              </a:extLst>
            </p:cNvPr>
            <p:cNvSpPr/>
            <p:nvPr/>
          </p:nvSpPr>
          <p:spPr>
            <a:xfrm>
              <a:off x="6184722" y="9492917"/>
              <a:ext cx="26167" cy="26167"/>
            </a:xfrm>
            <a:custGeom>
              <a:avLst/>
              <a:gdLst>
                <a:gd name="connsiteX0" fmla="*/ 12248 w 24156"/>
                <a:gd name="connsiteY0" fmla="*/ 650 h 24156"/>
                <a:gd name="connsiteX1" fmla="*/ 24326 w 24156"/>
                <a:gd name="connsiteY1" fmla="*/ 12728 h 24156"/>
                <a:gd name="connsiteX2" fmla="*/ 12248 w 24156"/>
                <a:gd name="connsiteY2" fmla="*/ 24806 h 24156"/>
                <a:gd name="connsiteX3" fmla="*/ 170 w 24156"/>
                <a:gd name="connsiteY3" fmla="*/ 12728 h 24156"/>
                <a:gd name="connsiteX4" fmla="*/ 12248 w 24156"/>
                <a:gd name="connsiteY4" fmla="*/ 6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248" y="650"/>
                  </a:moveTo>
                  <a:cubicBezTo>
                    <a:pt x="18919" y="650"/>
                    <a:pt x="24326" y="6058"/>
                    <a:pt x="24326" y="12728"/>
                  </a:cubicBezTo>
                  <a:cubicBezTo>
                    <a:pt x="24326" y="19399"/>
                    <a:pt x="18919" y="24806"/>
                    <a:pt x="12248" y="24806"/>
                  </a:cubicBezTo>
                  <a:cubicBezTo>
                    <a:pt x="5578" y="24806"/>
                    <a:pt x="170" y="19399"/>
                    <a:pt x="170" y="12728"/>
                  </a:cubicBezTo>
                  <a:cubicBezTo>
                    <a:pt x="170" y="6058"/>
                    <a:pt x="5578" y="650"/>
                    <a:pt x="12248" y="6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7" name="Полилиния 986">
              <a:extLst>
                <a:ext uri="{FF2B5EF4-FFF2-40B4-BE49-F238E27FC236}">
                  <a16:creationId xmlns:a16="http://schemas.microsoft.com/office/drawing/2014/main" id="{315B4213-230C-F2BB-E87B-9EA9C6F0B60C}"/>
                </a:ext>
              </a:extLst>
            </p:cNvPr>
            <p:cNvSpPr/>
            <p:nvPr/>
          </p:nvSpPr>
          <p:spPr>
            <a:xfrm>
              <a:off x="6210889" y="9492917"/>
              <a:ext cx="26167" cy="26167"/>
            </a:xfrm>
            <a:custGeom>
              <a:avLst/>
              <a:gdLst>
                <a:gd name="connsiteX0" fmla="*/ 12288 w 24156"/>
                <a:gd name="connsiteY0" fmla="*/ 650 h 24156"/>
                <a:gd name="connsiteX1" fmla="*/ 24366 w 24156"/>
                <a:gd name="connsiteY1" fmla="*/ 12728 h 24156"/>
                <a:gd name="connsiteX2" fmla="*/ 12288 w 24156"/>
                <a:gd name="connsiteY2" fmla="*/ 24806 h 24156"/>
                <a:gd name="connsiteX3" fmla="*/ 210 w 24156"/>
                <a:gd name="connsiteY3" fmla="*/ 12728 h 24156"/>
                <a:gd name="connsiteX4" fmla="*/ 12288 w 24156"/>
                <a:gd name="connsiteY4" fmla="*/ 6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288" y="650"/>
                  </a:moveTo>
                  <a:cubicBezTo>
                    <a:pt x="18959" y="650"/>
                    <a:pt x="24366" y="6058"/>
                    <a:pt x="24366" y="12728"/>
                  </a:cubicBezTo>
                  <a:cubicBezTo>
                    <a:pt x="24366" y="19399"/>
                    <a:pt x="18959" y="24806"/>
                    <a:pt x="12288" y="24806"/>
                  </a:cubicBezTo>
                  <a:cubicBezTo>
                    <a:pt x="5618" y="24806"/>
                    <a:pt x="210" y="19399"/>
                    <a:pt x="210" y="12728"/>
                  </a:cubicBezTo>
                  <a:cubicBezTo>
                    <a:pt x="210" y="6058"/>
                    <a:pt x="5618" y="650"/>
                    <a:pt x="12288" y="6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8" name="Полилиния 987">
              <a:extLst>
                <a:ext uri="{FF2B5EF4-FFF2-40B4-BE49-F238E27FC236}">
                  <a16:creationId xmlns:a16="http://schemas.microsoft.com/office/drawing/2014/main" id="{6EAC4646-9809-9E6F-51B3-1038C4F57825}"/>
                </a:ext>
              </a:extLst>
            </p:cNvPr>
            <p:cNvSpPr/>
            <p:nvPr/>
          </p:nvSpPr>
          <p:spPr>
            <a:xfrm>
              <a:off x="6237056" y="9492917"/>
              <a:ext cx="26167" cy="26167"/>
            </a:xfrm>
            <a:custGeom>
              <a:avLst/>
              <a:gdLst>
                <a:gd name="connsiteX0" fmla="*/ 12328 w 24156"/>
                <a:gd name="connsiteY0" fmla="*/ 650 h 24156"/>
                <a:gd name="connsiteX1" fmla="*/ 24406 w 24156"/>
                <a:gd name="connsiteY1" fmla="*/ 12728 h 24156"/>
                <a:gd name="connsiteX2" fmla="*/ 12328 w 24156"/>
                <a:gd name="connsiteY2" fmla="*/ 24806 h 24156"/>
                <a:gd name="connsiteX3" fmla="*/ 250 w 24156"/>
                <a:gd name="connsiteY3" fmla="*/ 12728 h 24156"/>
                <a:gd name="connsiteX4" fmla="*/ 12328 w 24156"/>
                <a:gd name="connsiteY4" fmla="*/ 6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328" y="650"/>
                  </a:moveTo>
                  <a:cubicBezTo>
                    <a:pt x="18999" y="650"/>
                    <a:pt x="24406" y="6058"/>
                    <a:pt x="24406" y="12728"/>
                  </a:cubicBezTo>
                  <a:cubicBezTo>
                    <a:pt x="24406" y="19399"/>
                    <a:pt x="18999" y="24806"/>
                    <a:pt x="12328" y="24806"/>
                  </a:cubicBezTo>
                  <a:cubicBezTo>
                    <a:pt x="5658" y="24806"/>
                    <a:pt x="250" y="19399"/>
                    <a:pt x="250" y="12728"/>
                  </a:cubicBezTo>
                  <a:cubicBezTo>
                    <a:pt x="250" y="6058"/>
                    <a:pt x="5658" y="650"/>
                    <a:pt x="12328" y="6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9" name="Полилиния 988">
              <a:extLst>
                <a:ext uri="{FF2B5EF4-FFF2-40B4-BE49-F238E27FC236}">
                  <a16:creationId xmlns:a16="http://schemas.microsoft.com/office/drawing/2014/main" id="{3745CF24-C39A-940C-8456-9FEF2FC8BA55}"/>
                </a:ext>
              </a:extLst>
            </p:cNvPr>
            <p:cNvSpPr/>
            <p:nvPr/>
          </p:nvSpPr>
          <p:spPr>
            <a:xfrm>
              <a:off x="6289390" y="9492917"/>
              <a:ext cx="26167" cy="26167"/>
            </a:xfrm>
            <a:custGeom>
              <a:avLst/>
              <a:gdLst>
                <a:gd name="connsiteX0" fmla="*/ 12408 w 24156"/>
                <a:gd name="connsiteY0" fmla="*/ 650 h 24156"/>
                <a:gd name="connsiteX1" fmla="*/ 24486 w 24156"/>
                <a:gd name="connsiteY1" fmla="*/ 12728 h 24156"/>
                <a:gd name="connsiteX2" fmla="*/ 12408 w 24156"/>
                <a:gd name="connsiteY2" fmla="*/ 24806 h 24156"/>
                <a:gd name="connsiteX3" fmla="*/ 330 w 24156"/>
                <a:gd name="connsiteY3" fmla="*/ 12728 h 24156"/>
                <a:gd name="connsiteX4" fmla="*/ 12408 w 24156"/>
                <a:gd name="connsiteY4" fmla="*/ 6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408" y="650"/>
                  </a:moveTo>
                  <a:cubicBezTo>
                    <a:pt x="19079" y="650"/>
                    <a:pt x="24486" y="6058"/>
                    <a:pt x="24486" y="12728"/>
                  </a:cubicBezTo>
                  <a:cubicBezTo>
                    <a:pt x="24486" y="19399"/>
                    <a:pt x="19079" y="24806"/>
                    <a:pt x="12408" y="24806"/>
                  </a:cubicBezTo>
                  <a:cubicBezTo>
                    <a:pt x="5738" y="24806"/>
                    <a:pt x="330" y="19399"/>
                    <a:pt x="330" y="12728"/>
                  </a:cubicBezTo>
                  <a:cubicBezTo>
                    <a:pt x="330" y="6058"/>
                    <a:pt x="5738" y="650"/>
                    <a:pt x="12408" y="6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0" name="Полилиния 989">
              <a:extLst>
                <a:ext uri="{FF2B5EF4-FFF2-40B4-BE49-F238E27FC236}">
                  <a16:creationId xmlns:a16="http://schemas.microsoft.com/office/drawing/2014/main" id="{4574112B-A2F4-CE85-D01E-D94D1F646E1C}"/>
                </a:ext>
              </a:extLst>
            </p:cNvPr>
            <p:cNvSpPr/>
            <p:nvPr/>
          </p:nvSpPr>
          <p:spPr>
            <a:xfrm>
              <a:off x="6341724" y="9492917"/>
              <a:ext cx="26167" cy="26167"/>
            </a:xfrm>
            <a:custGeom>
              <a:avLst/>
              <a:gdLst>
                <a:gd name="connsiteX0" fmla="*/ 12488 w 24156"/>
                <a:gd name="connsiteY0" fmla="*/ 650 h 24156"/>
                <a:gd name="connsiteX1" fmla="*/ 24566 w 24156"/>
                <a:gd name="connsiteY1" fmla="*/ 12728 h 24156"/>
                <a:gd name="connsiteX2" fmla="*/ 12488 w 24156"/>
                <a:gd name="connsiteY2" fmla="*/ 24806 h 24156"/>
                <a:gd name="connsiteX3" fmla="*/ 410 w 24156"/>
                <a:gd name="connsiteY3" fmla="*/ 12728 h 24156"/>
                <a:gd name="connsiteX4" fmla="*/ 12488 w 24156"/>
                <a:gd name="connsiteY4" fmla="*/ 6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488" y="650"/>
                  </a:moveTo>
                  <a:cubicBezTo>
                    <a:pt x="19159" y="650"/>
                    <a:pt x="24566" y="6058"/>
                    <a:pt x="24566" y="12728"/>
                  </a:cubicBezTo>
                  <a:cubicBezTo>
                    <a:pt x="24566" y="19399"/>
                    <a:pt x="19159" y="24806"/>
                    <a:pt x="12488" y="24806"/>
                  </a:cubicBezTo>
                  <a:cubicBezTo>
                    <a:pt x="5818" y="24806"/>
                    <a:pt x="410" y="19399"/>
                    <a:pt x="410" y="12728"/>
                  </a:cubicBezTo>
                  <a:cubicBezTo>
                    <a:pt x="410" y="6058"/>
                    <a:pt x="5818" y="650"/>
                    <a:pt x="12488" y="6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1" name="Полилиния 990">
              <a:extLst>
                <a:ext uri="{FF2B5EF4-FFF2-40B4-BE49-F238E27FC236}">
                  <a16:creationId xmlns:a16="http://schemas.microsoft.com/office/drawing/2014/main" id="{342EA03E-EBF4-408E-518E-231B69DA9B8C}"/>
                </a:ext>
              </a:extLst>
            </p:cNvPr>
            <p:cNvSpPr/>
            <p:nvPr/>
          </p:nvSpPr>
          <p:spPr>
            <a:xfrm>
              <a:off x="6367891" y="9492917"/>
              <a:ext cx="26167" cy="26167"/>
            </a:xfrm>
            <a:custGeom>
              <a:avLst/>
              <a:gdLst>
                <a:gd name="connsiteX0" fmla="*/ 12528 w 24156"/>
                <a:gd name="connsiteY0" fmla="*/ 650 h 24156"/>
                <a:gd name="connsiteX1" fmla="*/ 24606 w 24156"/>
                <a:gd name="connsiteY1" fmla="*/ 12728 h 24156"/>
                <a:gd name="connsiteX2" fmla="*/ 12528 w 24156"/>
                <a:gd name="connsiteY2" fmla="*/ 24806 h 24156"/>
                <a:gd name="connsiteX3" fmla="*/ 450 w 24156"/>
                <a:gd name="connsiteY3" fmla="*/ 12728 h 24156"/>
                <a:gd name="connsiteX4" fmla="*/ 12528 w 24156"/>
                <a:gd name="connsiteY4" fmla="*/ 6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528" y="650"/>
                  </a:moveTo>
                  <a:cubicBezTo>
                    <a:pt x="19199" y="650"/>
                    <a:pt x="24606" y="6058"/>
                    <a:pt x="24606" y="12728"/>
                  </a:cubicBezTo>
                  <a:cubicBezTo>
                    <a:pt x="24606" y="19399"/>
                    <a:pt x="19199" y="24806"/>
                    <a:pt x="12528" y="24806"/>
                  </a:cubicBezTo>
                  <a:cubicBezTo>
                    <a:pt x="5858" y="24806"/>
                    <a:pt x="450" y="19399"/>
                    <a:pt x="450" y="12728"/>
                  </a:cubicBezTo>
                  <a:cubicBezTo>
                    <a:pt x="450" y="6058"/>
                    <a:pt x="5858" y="650"/>
                    <a:pt x="12528" y="6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2" name="Полилиния 991">
              <a:extLst>
                <a:ext uri="{FF2B5EF4-FFF2-40B4-BE49-F238E27FC236}">
                  <a16:creationId xmlns:a16="http://schemas.microsoft.com/office/drawing/2014/main" id="{5ADC5F10-5DC2-9173-B0D5-90247D96BB77}"/>
                </a:ext>
              </a:extLst>
            </p:cNvPr>
            <p:cNvSpPr/>
            <p:nvPr/>
          </p:nvSpPr>
          <p:spPr>
            <a:xfrm>
              <a:off x="6394058" y="9492917"/>
              <a:ext cx="26167" cy="26167"/>
            </a:xfrm>
            <a:custGeom>
              <a:avLst/>
              <a:gdLst>
                <a:gd name="connsiteX0" fmla="*/ 12568 w 24156"/>
                <a:gd name="connsiteY0" fmla="*/ 650 h 24156"/>
                <a:gd name="connsiteX1" fmla="*/ 24646 w 24156"/>
                <a:gd name="connsiteY1" fmla="*/ 12728 h 24156"/>
                <a:gd name="connsiteX2" fmla="*/ 12568 w 24156"/>
                <a:gd name="connsiteY2" fmla="*/ 24806 h 24156"/>
                <a:gd name="connsiteX3" fmla="*/ 490 w 24156"/>
                <a:gd name="connsiteY3" fmla="*/ 12728 h 24156"/>
                <a:gd name="connsiteX4" fmla="*/ 12568 w 24156"/>
                <a:gd name="connsiteY4" fmla="*/ 6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568" y="650"/>
                  </a:moveTo>
                  <a:cubicBezTo>
                    <a:pt x="19239" y="650"/>
                    <a:pt x="24646" y="6058"/>
                    <a:pt x="24646" y="12728"/>
                  </a:cubicBezTo>
                  <a:cubicBezTo>
                    <a:pt x="24646" y="19399"/>
                    <a:pt x="19239" y="24806"/>
                    <a:pt x="12568" y="24806"/>
                  </a:cubicBezTo>
                  <a:cubicBezTo>
                    <a:pt x="5898" y="24806"/>
                    <a:pt x="490" y="19399"/>
                    <a:pt x="490" y="12728"/>
                  </a:cubicBezTo>
                  <a:cubicBezTo>
                    <a:pt x="490" y="6058"/>
                    <a:pt x="5898" y="650"/>
                    <a:pt x="12568" y="6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3" name="Полилиния 992">
              <a:extLst>
                <a:ext uri="{FF2B5EF4-FFF2-40B4-BE49-F238E27FC236}">
                  <a16:creationId xmlns:a16="http://schemas.microsoft.com/office/drawing/2014/main" id="{F2704A77-4A6E-20C7-D96B-8DCC426264D4}"/>
                </a:ext>
              </a:extLst>
            </p:cNvPr>
            <p:cNvSpPr/>
            <p:nvPr/>
          </p:nvSpPr>
          <p:spPr>
            <a:xfrm>
              <a:off x="6420225" y="9492917"/>
              <a:ext cx="26167" cy="26167"/>
            </a:xfrm>
            <a:custGeom>
              <a:avLst/>
              <a:gdLst>
                <a:gd name="connsiteX0" fmla="*/ 12608 w 24156"/>
                <a:gd name="connsiteY0" fmla="*/ 650 h 24156"/>
                <a:gd name="connsiteX1" fmla="*/ 24686 w 24156"/>
                <a:gd name="connsiteY1" fmla="*/ 12728 h 24156"/>
                <a:gd name="connsiteX2" fmla="*/ 12608 w 24156"/>
                <a:gd name="connsiteY2" fmla="*/ 24806 h 24156"/>
                <a:gd name="connsiteX3" fmla="*/ 530 w 24156"/>
                <a:gd name="connsiteY3" fmla="*/ 12728 h 24156"/>
                <a:gd name="connsiteX4" fmla="*/ 12608 w 24156"/>
                <a:gd name="connsiteY4" fmla="*/ 6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608" y="650"/>
                  </a:moveTo>
                  <a:cubicBezTo>
                    <a:pt x="19279" y="650"/>
                    <a:pt x="24686" y="6058"/>
                    <a:pt x="24686" y="12728"/>
                  </a:cubicBezTo>
                  <a:cubicBezTo>
                    <a:pt x="24686" y="19399"/>
                    <a:pt x="19279" y="24806"/>
                    <a:pt x="12608" y="24806"/>
                  </a:cubicBezTo>
                  <a:cubicBezTo>
                    <a:pt x="5938" y="24806"/>
                    <a:pt x="530" y="19399"/>
                    <a:pt x="530" y="12728"/>
                  </a:cubicBezTo>
                  <a:cubicBezTo>
                    <a:pt x="530" y="6058"/>
                    <a:pt x="5938" y="650"/>
                    <a:pt x="12608" y="6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4" name="Полилиния 993">
              <a:extLst>
                <a:ext uri="{FF2B5EF4-FFF2-40B4-BE49-F238E27FC236}">
                  <a16:creationId xmlns:a16="http://schemas.microsoft.com/office/drawing/2014/main" id="{6097B8A9-9043-D6BA-D121-4AE9E1EF832D}"/>
                </a:ext>
              </a:extLst>
            </p:cNvPr>
            <p:cNvSpPr/>
            <p:nvPr/>
          </p:nvSpPr>
          <p:spPr>
            <a:xfrm>
              <a:off x="6446393" y="9492917"/>
              <a:ext cx="26167" cy="26167"/>
            </a:xfrm>
            <a:custGeom>
              <a:avLst/>
              <a:gdLst>
                <a:gd name="connsiteX0" fmla="*/ 12648 w 24156"/>
                <a:gd name="connsiteY0" fmla="*/ 650 h 24156"/>
                <a:gd name="connsiteX1" fmla="*/ 24726 w 24156"/>
                <a:gd name="connsiteY1" fmla="*/ 12728 h 24156"/>
                <a:gd name="connsiteX2" fmla="*/ 12648 w 24156"/>
                <a:gd name="connsiteY2" fmla="*/ 24806 h 24156"/>
                <a:gd name="connsiteX3" fmla="*/ 570 w 24156"/>
                <a:gd name="connsiteY3" fmla="*/ 12728 h 24156"/>
                <a:gd name="connsiteX4" fmla="*/ 12648 w 24156"/>
                <a:gd name="connsiteY4" fmla="*/ 6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648" y="650"/>
                  </a:moveTo>
                  <a:cubicBezTo>
                    <a:pt x="19319" y="650"/>
                    <a:pt x="24726" y="6058"/>
                    <a:pt x="24726" y="12728"/>
                  </a:cubicBezTo>
                  <a:cubicBezTo>
                    <a:pt x="24726" y="19399"/>
                    <a:pt x="19319" y="24806"/>
                    <a:pt x="12648" y="24806"/>
                  </a:cubicBezTo>
                  <a:cubicBezTo>
                    <a:pt x="5978" y="24806"/>
                    <a:pt x="570" y="19399"/>
                    <a:pt x="570" y="12728"/>
                  </a:cubicBezTo>
                  <a:cubicBezTo>
                    <a:pt x="570" y="6058"/>
                    <a:pt x="5978" y="650"/>
                    <a:pt x="12648" y="6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5" name="Полилиния 994">
              <a:extLst>
                <a:ext uri="{FF2B5EF4-FFF2-40B4-BE49-F238E27FC236}">
                  <a16:creationId xmlns:a16="http://schemas.microsoft.com/office/drawing/2014/main" id="{9CA87D9F-09B1-993E-146A-749F3E765911}"/>
                </a:ext>
              </a:extLst>
            </p:cNvPr>
            <p:cNvSpPr/>
            <p:nvPr/>
          </p:nvSpPr>
          <p:spPr>
            <a:xfrm>
              <a:off x="6472561" y="9492917"/>
              <a:ext cx="26167" cy="26167"/>
            </a:xfrm>
            <a:custGeom>
              <a:avLst/>
              <a:gdLst>
                <a:gd name="connsiteX0" fmla="*/ 12688 w 24156"/>
                <a:gd name="connsiteY0" fmla="*/ 650 h 24156"/>
                <a:gd name="connsiteX1" fmla="*/ 24766 w 24156"/>
                <a:gd name="connsiteY1" fmla="*/ 12728 h 24156"/>
                <a:gd name="connsiteX2" fmla="*/ 12688 w 24156"/>
                <a:gd name="connsiteY2" fmla="*/ 24806 h 24156"/>
                <a:gd name="connsiteX3" fmla="*/ 610 w 24156"/>
                <a:gd name="connsiteY3" fmla="*/ 12728 h 24156"/>
                <a:gd name="connsiteX4" fmla="*/ 12688 w 24156"/>
                <a:gd name="connsiteY4" fmla="*/ 6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688" y="650"/>
                  </a:moveTo>
                  <a:cubicBezTo>
                    <a:pt x="19359" y="650"/>
                    <a:pt x="24766" y="6058"/>
                    <a:pt x="24766" y="12728"/>
                  </a:cubicBezTo>
                  <a:cubicBezTo>
                    <a:pt x="24766" y="19399"/>
                    <a:pt x="19359" y="24806"/>
                    <a:pt x="12688" y="24806"/>
                  </a:cubicBezTo>
                  <a:cubicBezTo>
                    <a:pt x="6018" y="24806"/>
                    <a:pt x="610" y="19399"/>
                    <a:pt x="610" y="12728"/>
                  </a:cubicBezTo>
                  <a:cubicBezTo>
                    <a:pt x="610" y="6058"/>
                    <a:pt x="6018" y="650"/>
                    <a:pt x="12688" y="6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6" name="Полилиния 995">
              <a:extLst>
                <a:ext uri="{FF2B5EF4-FFF2-40B4-BE49-F238E27FC236}">
                  <a16:creationId xmlns:a16="http://schemas.microsoft.com/office/drawing/2014/main" id="{F6FD209B-FFD6-3EDE-0326-458FF5246FAE}"/>
                </a:ext>
              </a:extLst>
            </p:cNvPr>
            <p:cNvSpPr/>
            <p:nvPr/>
          </p:nvSpPr>
          <p:spPr>
            <a:xfrm>
              <a:off x="6498728" y="9492917"/>
              <a:ext cx="26167" cy="26167"/>
            </a:xfrm>
            <a:custGeom>
              <a:avLst/>
              <a:gdLst>
                <a:gd name="connsiteX0" fmla="*/ 12728 w 24156"/>
                <a:gd name="connsiteY0" fmla="*/ 650 h 24156"/>
                <a:gd name="connsiteX1" fmla="*/ 24806 w 24156"/>
                <a:gd name="connsiteY1" fmla="*/ 12728 h 24156"/>
                <a:gd name="connsiteX2" fmla="*/ 12728 w 24156"/>
                <a:gd name="connsiteY2" fmla="*/ 24806 h 24156"/>
                <a:gd name="connsiteX3" fmla="*/ 650 w 24156"/>
                <a:gd name="connsiteY3" fmla="*/ 12728 h 24156"/>
                <a:gd name="connsiteX4" fmla="*/ 12728 w 24156"/>
                <a:gd name="connsiteY4" fmla="*/ 6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728" y="650"/>
                  </a:moveTo>
                  <a:cubicBezTo>
                    <a:pt x="19399" y="650"/>
                    <a:pt x="24806" y="6058"/>
                    <a:pt x="24806" y="12728"/>
                  </a:cubicBezTo>
                  <a:cubicBezTo>
                    <a:pt x="24806" y="19399"/>
                    <a:pt x="19399" y="24806"/>
                    <a:pt x="12728" y="24806"/>
                  </a:cubicBezTo>
                  <a:cubicBezTo>
                    <a:pt x="6058" y="24806"/>
                    <a:pt x="650" y="19399"/>
                    <a:pt x="650" y="12728"/>
                  </a:cubicBezTo>
                  <a:cubicBezTo>
                    <a:pt x="650" y="6058"/>
                    <a:pt x="6058" y="650"/>
                    <a:pt x="12728" y="6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7" name="Полилиния 996">
              <a:extLst>
                <a:ext uri="{FF2B5EF4-FFF2-40B4-BE49-F238E27FC236}">
                  <a16:creationId xmlns:a16="http://schemas.microsoft.com/office/drawing/2014/main" id="{8521E7CA-1251-269C-208F-94802966BC0A}"/>
                </a:ext>
              </a:extLst>
            </p:cNvPr>
            <p:cNvSpPr/>
            <p:nvPr/>
          </p:nvSpPr>
          <p:spPr>
            <a:xfrm>
              <a:off x="6524895" y="9492917"/>
              <a:ext cx="26167" cy="26167"/>
            </a:xfrm>
            <a:custGeom>
              <a:avLst/>
              <a:gdLst>
                <a:gd name="connsiteX0" fmla="*/ 12768 w 24156"/>
                <a:gd name="connsiteY0" fmla="*/ 650 h 24156"/>
                <a:gd name="connsiteX1" fmla="*/ 24846 w 24156"/>
                <a:gd name="connsiteY1" fmla="*/ 12728 h 24156"/>
                <a:gd name="connsiteX2" fmla="*/ 12768 w 24156"/>
                <a:gd name="connsiteY2" fmla="*/ 24806 h 24156"/>
                <a:gd name="connsiteX3" fmla="*/ 690 w 24156"/>
                <a:gd name="connsiteY3" fmla="*/ 12728 h 24156"/>
                <a:gd name="connsiteX4" fmla="*/ 12768 w 24156"/>
                <a:gd name="connsiteY4" fmla="*/ 6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768" y="650"/>
                  </a:moveTo>
                  <a:cubicBezTo>
                    <a:pt x="19439" y="650"/>
                    <a:pt x="24846" y="6058"/>
                    <a:pt x="24846" y="12728"/>
                  </a:cubicBezTo>
                  <a:cubicBezTo>
                    <a:pt x="24846" y="19399"/>
                    <a:pt x="19439" y="24806"/>
                    <a:pt x="12768" y="24806"/>
                  </a:cubicBezTo>
                  <a:cubicBezTo>
                    <a:pt x="6098" y="24806"/>
                    <a:pt x="690" y="19399"/>
                    <a:pt x="690" y="12728"/>
                  </a:cubicBezTo>
                  <a:cubicBezTo>
                    <a:pt x="690" y="6058"/>
                    <a:pt x="6098" y="650"/>
                    <a:pt x="12768" y="6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8" name="Полилиния 997">
              <a:extLst>
                <a:ext uri="{FF2B5EF4-FFF2-40B4-BE49-F238E27FC236}">
                  <a16:creationId xmlns:a16="http://schemas.microsoft.com/office/drawing/2014/main" id="{1178CFF3-62F2-DD04-75F4-FF41C361A9BB}"/>
                </a:ext>
              </a:extLst>
            </p:cNvPr>
            <p:cNvSpPr/>
            <p:nvPr/>
          </p:nvSpPr>
          <p:spPr>
            <a:xfrm>
              <a:off x="6551062" y="9492917"/>
              <a:ext cx="26167" cy="26167"/>
            </a:xfrm>
            <a:custGeom>
              <a:avLst/>
              <a:gdLst>
                <a:gd name="connsiteX0" fmla="*/ 12808 w 24156"/>
                <a:gd name="connsiteY0" fmla="*/ 650 h 24156"/>
                <a:gd name="connsiteX1" fmla="*/ 24886 w 24156"/>
                <a:gd name="connsiteY1" fmla="*/ 12728 h 24156"/>
                <a:gd name="connsiteX2" fmla="*/ 12808 w 24156"/>
                <a:gd name="connsiteY2" fmla="*/ 24806 h 24156"/>
                <a:gd name="connsiteX3" fmla="*/ 730 w 24156"/>
                <a:gd name="connsiteY3" fmla="*/ 12728 h 24156"/>
                <a:gd name="connsiteX4" fmla="*/ 12808 w 24156"/>
                <a:gd name="connsiteY4" fmla="*/ 6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808" y="650"/>
                  </a:moveTo>
                  <a:cubicBezTo>
                    <a:pt x="19479" y="650"/>
                    <a:pt x="24886" y="6058"/>
                    <a:pt x="24886" y="12728"/>
                  </a:cubicBezTo>
                  <a:cubicBezTo>
                    <a:pt x="24886" y="19399"/>
                    <a:pt x="19479" y="24806"/>
                    <a:pt x="12808" y="24806"/>
                  </a:cubicBezTo>
                  <a:cubicBezTo>
                    <a:pt x="6138" y="24806"/>
                    <a:pt x="730" y="19399"/>
                    <a:pt x="730" y="12728"/>
                  </a:cubicBezTo>
                  <a:cubicBezTo>
                    <a:pt x="730" y="6058"/>
                    <a:pt x="6138" y="650"/>
                    <a:pt x="12808" y="6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9" name="Полилиния 998">
              <a:extLst>
                <a:ext uri="{FF2B5EF4-FFF2-40B4-BE49-F238E27FC236}">
                  <a16:creationId xmlns:a16="http://schemas.microsoft.com/office/drawing/2014/main" id="{85966C19-882A-3C37-9147-E708DA28A229}"/>
                </a:ext>
              </a:extLst>
            </p:cNvPr>
            <p:cNvSpPr/>
            <p:nvPr/>
          </p:nvSpPr>
          <p:spPr>
            <a:xfrm>
              <a:off x="6577229" y="9492917"/>
              <a:ext cx="26167" cy="26167"/>
            </a:xfrm>
            <a:custGeom>
              <a:avLst/>
              <a:gdLst>
                <a:gd name="connsiteX0" fmla="*/ 12848 w 24156"/>
                <a:gd name="connsiteY0" fmla="*/ 650 h 24156"/>
                <a:gd name="connsiteX1" fmla="*/ 24926 w 24156"/>
                <a:gd name="connsiteY1" fmla="*/ 12728 h 24156"/>
                <a:gd name="connsiteX2" fmla="*/ 12848 w 24156"/>
                <a:gd name="connsiteY2" fmla="*/ 24806 h 24156"/>
                <a:gd name="connsiteX3" fmla="*/ 770 w 24156"/>
                <a:gd name="connsiteY3" fmla="*/ 12728 h 24156"/>
                <a:gd name="connsiteX4" fmla="*/ 12848 w 24156"/>
                <a:gd name="connsiteY4" fmla="*/ 6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848" y="650"/>
                  </a:moveTo>
                  <a:cubicBezTo>
                    <a:pt x="19519" y="650"/>
                    <a:pt x="24926" y="6058"/>
                    <a:pt x="24926" y="12728"/>
                  </a:cubicBezTo>
                  <a:cubicBezTo>
                    <a:pt x="24926" y="19399"/>
                    <a:pt x="19519" y="24806"/>
                    <a:pt x="12848" y="24806"/>
                  </a:cubicBezTo>
                  <a:cubicBezTo>
                    <a:pt x="6178" y="24806"/>
                    <a:pt x="770" y="19399"/>
                    <a:pt x="770" y="12728"/>
                  </a:cubicBezTo>
                  <a:cubicBezTo>
                    <a:pt x="770" y="6058"/>
                    <a:pt x="6178" y="650"/>
                    <a:pt x="12848" y="6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0" name="Полилиния 999">
              <a:extLst>
                <a:ext uri="{FF2B5EF4-FFF2-40B4-BE49-F238E27FC236}">
                  <a16:creationId xmlns:a16="http://schemas.microsoft.com/office/drawing/2014/main" id="{8EB45796-00B4-0860-53A0-7D9358E36CA6}"/>
                </a:ext>
              </a:extLst>
            </p:cNvPr>
            <p:cNvSpPr/>
            <p:nvPr/>
          </p:nvSpPr>
          <p:spPr>
            <a:xfrm>
              <a:off x="6603396" y="9492917"/>
              <a:ext cx="26167" cy="26167"/>
            </a:xfrm>
            <a:custGeom>
              <a:avLst/>
              <a:gdLst>
                <a:gd name="connsiteX0" fmla="*/ 12888 w 24156"/>
                <a:gd name="connsiteY0" fmla="*/ 650 h 24156"/>
                <a:gd name="connsiteX1" fmla="*/ 24966 w 24156"/>
                <a:gd name="connsiteY1" fmla="*/ 12728 h 24156"/>
                <a:gd name="connsiteX2" fmla="*/ 12888 w 24156"/>
                <a:gd name="connsiteY2" fmla="*/ 24806 h 24156"/>
                <a:gd name="connsiteX3" fmla="*/ 810 w 24156"/>
                <a:gd name="connsiteY3" fmla="*/ 12728 h 24156"/>
                <a:gd name="connsiteX4" fmla="*/ 12888 w 24156"/>
                <a:gd name="connsiteY4" fmla="*/ 65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888" y="650"/>
                  </a:moveTo>
                  <a:cubicBezTo>
                    <a:pt x="19559" y="650"/>
                    <a:pt x="24966" y="6058"/>
                    <a:pt x="24966" y="12728"/>
                  </a:cubicBezTo>
                  <a:cubicBezTo>
                    <a:pt x="24966" y="19399"/>
                    <a:pt x="19559" y="24806"/>
                    <a:pt x="12888" y="24806"/>
                  </a:cubicBezTo>
                  <a:cubicBezTo>
                    <a:pt x="6218" y="24806"/>
                    <a:pt x="810" y="19399"/>
                    <a:pt x="810" y="12728"/>
                  </a:cubicBezTo>
                  <a:cubicBezTo>
                    <a:pt x="810" y="6058"/>
                    <a:pt x="6218" y="650"/>
                    <a:pt x="12888" y="65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1" name="Полилиния 1000">
              <a:extLst>
                <a:ext uri="{FF2B5EF4-FFF2-40B4-BE49-F238E27FC236}">
                  <a16:creationId xmlns:a16="http://schemas.microsoft.com/office/drawing/2014/main" id="{C61A8EAD-D68F-1425-CCE0-3EA0E22A07B2}"/>
                </a:ext>
              </a:extLst>
            </p:cNvPr>
            <p:cNvSpPr/>
            <p:nvPr/>
          </p:nvSpPr>
          <p:spPr>
            <a:xfrm>
              <a:off x="6184722" y="9519084"/>
              <a:ext cx="26167" cy="26167"/>
            </a:xfrm>
            <a:custGeom>
              <a:avLst/>
              <a:gdLst>
                <a:gd name="connsiteX0" fmla="*/ 12248 w 24156"/>
                <a:gd name="connsiteY0" fmla="*/ 690 h 24156"/>
                <a:gd name="connsiteX1" fmla="*/ 24326 w 24156"/>
                <a:gd name="connsiteY1" fmla="*/ 12768 h 24156"/>
                <a:gd name="connsiteX2" fmla="*/ 12248 w 24156"/>
                <a:gd name="connsiteY2" fmla="*/ 24846 h 24156"/>
                <a:gd name="connsiteX3" fmla="*/ 170 w 24156"/>
                <a:gd name="connsiteY3" fmla="*/ 12768 h 24156"/>
                <a:gd name="connsiteX4" fmla="*/ 12248 w 24156"/>
                <a:gd name="connsiteY4" fmla="*/ 6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248" y="690"/>
                  </a:moveTo>
                  <a:cubicBezTo>
                    <a:pt x="18919" y="690"/>
                    <a:pt x="24326" y="6098"/>
                    <a:pt x="24326" y="12768"/>
                  </a:cubicBezTo>
                  <a:cubicBezTo>
                    <a:pt x="24326" y="19439"/>
                    <a:pt x="18919" y="24846"/>
                    <a:pt x="12248" y="24846"/>
                  </a:cubicBezTo>
                  <a:cubicBezTo>
                    <a:pt x="5578" y="24846"/>
                    <a:pt x="170" y="19439"/>
                    <a:pt x="170" y="12768"/>
                  </a:cubicBezTo>
                  <a:cubicBezTo>
                    <a:pt x="170" y="6098"/>
                    <a:pt x="5578" y="690"/>
                    <a:pt x="12248" y="6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2" name="Полилиния 1001">
              <a:extLst>
                <a:ext uri="{FF2B5EF4-FFF2-40B4-BE49-F238E27FC236}">
                  <a16:creationId xmlns:a16="http://schemas.microsoft.com/office/drawing/2014/main" id="{9A3048EB-3819-05D1-6EC4-53F08961C1AF}"/>
                </a:ext>
              </a:extLst>
            </p:cNvPr>
            <p:cNvSpPr/>
            <p:nvPr/>
          </p:nvSpPr>
          <p:spPr>
            <a:xfrm>
              <a:off x="6237056" y="9519084"/>
              <a:ext cx="26167" cy="26167"/>
            </a:xfrm>
            <a:custGeom>
              <a:avLst/>
              <a:gdLst>
                <a:gd name="connsiteX0" fmla="*/ 12328 w 24156"/>
                <a:gd name="connsiteY0" fmla="*/ 690 h 24156"/>
                <a:gd name="connsiteX1" fmla="*/ 24406 w 24156"/>
                <a:gd name="connsiteY1" fmla="*/ 12768 h 24156"/>
                <a:gd name="connsiteX2" fmla="*/ 12328 w 24156"/>
                <a:gd name="connsiteY2" fmla="*/ 24846 h 24156"/>
                <a:gd name="connsiteX3" fmla="*/ 250 w 24156"/>
                <a:gd name="connsiteY3" fmla="*/ 12768 h 24156"/>
                <a:gd name="connsiteX4" fmla="*/ 12328 w 24156"/>
                <a:gd name="connsiteY4" fmla="*/ 6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328" y="690"/>
                  </a:moveTo>
                  <a:cubicBezTo>
                    <a:pt x="18999" y="690"/>
                    <a:pt x="24406" y="6098"/>
                    <a:pt x="24406" y="12768"/>
                  </a:cubicBezTo>
                  <a:cubicBezTo>
                    <a:pt x="24406" y="19439"/>
                    <a:pt x="18999" y="24846"/>
                    <a:pt x="12328" y="24846"/>
                  </a:cubicBezTo>
                  <a:cubicBezTo>
                    <a:pt x="5658" y="24846"/>
                    <a:pt x="250" y="19439"/>
                    <a:pt x="250" y="12768"/>
                  </a:cubicBezTo>
                  <a:cubicBezTo>
                    <a:pt x="250" y="6098"/>
                    <a:pt x="5658" y="690"/>
                    <a:pt x="12328" y="6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3" name="Полилиния 1002">
              <a:extLst>
                <a:ext uri="{FF2B5EF4-FFF2-40B4-BE49-F238E27FC236}">
                  <a16:creationId xmlns:a16="http://schemas.microsoft.com/office/drawing/2014/main" id="{1D9B20C5-DBB4-7A08-8EA9-A5566B658883}"/>
                </a:ext>
              </a:extLst>
            </p:cNvPr>
            <p:cNvSpPr/>
            <p:nvPr/>
          </p:nvSpPr>
          <p:spPr>
            <a:xfrm>
              <a:off x="6394058" y="9519084"/>
              <a:ext cx="26167" cy="26167"/>
            </a:xfrm>
            <a:custGeom>
              <a:avLst/>
              <a:gdLst>
                <a:gd name="connsiteX0" fmla="*/ 12568 w 24156"/>
                <a:gd name="connsiteY0" fmla="*/ 690 h 24156"/>
                <a:gd name="connsiteX1" fmla="*/ 24646 w 24156"/>
                <a:gd name="connsiteY1" fmla="*/ 12768 h 24156"/>
                <a:gd name="connsiteX2" fmla="*/ 12568 w 24156"/>
                <a:gd name="connsiteY2" fmla="*/ 24846 h 24156"/>
                <a:gd name="connsiteX3" fmla="*/ 490 w 24156"/>
                <a:gd name="connsiteY3" fmla="*/ 12768 h 24156"/>
                <a:gd name="connsiteX4" fmla="*/ 12568 w 24156"/>
                <a:gd name="connsiteY4" fmla="*/ 6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568" y="690"/>
                  </a:moveTo>
                  <a:cubicBezTo>
                    <a:pt x="19239" y="690"/>
                    <a:pt x="24646" y="6098"/>
                    <a:pt x="24646" y="12768"/>
                  </a:cubicBezTo>
                  <a:cubicBezTo>
                    <a:pt x="24646" y="19439"/>
                    <a:pt x="19239" y="24846"/>
                    <a:pt x="12568" y="24846"/>
                  </a:cubicBezTo>
                  <a:cubicBezTo>
                    <a:pt x="5898" y="24846"/>
                    <a:pt x="490" y="19439"/>
                    <a:pt x="490" y="12768"/>
                  </a:cubicBezTo>
                  <a:cubicBezTo>
                    <a:pt x="490" y="6098"/>
                    <a:pt x="5898" y="690"/>
                    <a:pt x="12568" y="6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4" name="Полилиния 1003">
              <a:extLst>
                <a:ext uri="{FF2B5EF4-FFF2-40B4-BE49-F238E27FC236}">
                  <a16:creationId xmlns:a16="http://schemas.microsoft.com/office/drawing/2014/main" id="{4D8DF295-314B-4930-0198-EB047F82AB42}"/>
                </a:ext>
              </a:extLst>
            </p:cNvPr>
            <p:cNvSpPr/>
            <p:nvPr/>
          </p:nvSpPr>
          <p:spPr>
            <a:xfrm>
              <a:off x="6420225" y="9519084"/>
              <a:ext cx="26167" cy="26167"/>
            </a:xfrm>
            <a:custGeom>
              <a:avLst/>
              <a:gdLst>
                <a:gd name="connsiteX0" fmla="*/ 12608 w 24156"/>
                <a:gd name="connsiteY0" fmla="*/ 690 h 24156"/>
                <a:gd name="connsiteX1" fmla="*/ 24686 w 24156"/>
                <a:gd name="connsiteY1" fmla="*/ 12768 h 24156"/>
                <a:gd name="connsiteX2" fmla="*/ 12608 w 24156"/>
                <a:gd name="connsiteY2" fmla="*/ 24846 h 24156"/>
                <a:gd name="connsiteX3" fmla="*/ 530 w 24156"/>
                <a:gd name="connsiteY3" fmla="*/ 12768 h 24156"/>
                <a:gd name="connsiteX4" fmla="*/ 12608 w 24156"/>
                <a:gd name="connsiteY4" fmla="*/ 6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608" y="690"/>
                  </a:moveTo>
                  <a:cubicBezTo>
                    <a:pt x="19279" y="690"/>
                    <a:pt x="24686" y="6098"/>
                    <a:pt x="24686" y="12768"/>
                  </a:cubicBezTo>
                  <a:cubicBezTo>
                    <a:pt x="24686" y="19439"/>
                    <a:pt x="19279" y="24846"/>
                    <a:pt x="12608" y="24846"/>
                  </a:cubicBezTo>
                  <a:cubicBezTo>
                    <a:pt x="5938" y="24846"/>
                    <a:pt x="530" y="19439"/>
                    <a:pt x="530" y="12768"/>
                  </a:cubicBezTo>
                  <a:cubicBezTo>
                    <a:pt x="530" y="6098"/>
                    <a:pt x="5938" y="690"/>
                    <a:pt x="12608" y="6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5" name="Полилиния 1004">
              <a:extLst>
                <a:ext uri="{FF2B5EF4-FFF2-40B4-BE49-F238E27FC236}">
                  <a16:creationId xmlns:a16="http://schemas.microsoft.com/office/drawing/2014/main" id="{6803B24F-FAF7-277F-28E6-F8EFA889680C}"/>
                </a:ext>
              </a:extLst>
            </p:cNvPr>
            <p:cNvSpPr/>
            <p:nvPr/>
          </p:nvSpPr>
          <p:spPr>
            <a:xfrm>
              <a:off x="6446393" y="9519084"/>
              <a:ext cx="26167" cy="26167"/>
            </a:xfrm>
            <a:custGeom>
              <a:avLst/>
              <a:gdLst>
                <a:gd name="connsiteX0" fmla="*/ 12648 w 24156"/>
                <a:gd name="connsiteY0" fmla="*/ 690 h 24156"/>
                <a:gd name="connsiteX1" fmla="*/ 24726 w 24156"/>
                <a:gd name="connsiteY1" fmla="*/ 12768 h 24156"/>
                <a:gd name="connsiteX2" fmla="*/ 12648 w 24156"/>
                <a:gd name="connsiteY2" fmla="*/ 24846 h 24156"/>
                <a:gd name="connsiteX3" fmla="*/ 570 w 24156"/>
                <a:gd name="connsiteY3" fmla="*/ 12768 h 24156"/>
                <a:gd name="connsiteX4" fmla="*/ 12648 w 24156"/>
                <a:gd name="connsiteY4" fmla="*/ 6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648" y="690"/>
                  </a:moveTo>
                  <a:cubicBezTo>
                    <a:pt x="19319" y="690"/>
                    <a:pt x="24726" y="6098"/>
                    <a:pt x="24726" y="12768"/>
                  </a:cubicBezTo>
                  <a:cubicBezTo>
                    <a:pt x="24726" y="19439"/>
                    <a:pt x="19319" y="24846"/>
                    <a:pt x="12648" y="24846"/>
                  </a:cubicBezTo>
                  <a:cubicBezTo>
                    <a:pt x="5978" y="24846"/>
                    <a:pt x="570" y="19439"/>
                    <a:pt x="570" y="12768"/>
                  </a:cubicBezTo>
                  <a:cubicBezTo>
                    <a:pt x="570" y="6098"/>
                    <a:pt x="5978" y="690"/>
                    <a:pt x="12648" y="6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6" name="Полилиния 1005">
              <a:extLst>
                <a:ext uri="{FF2B5EF4-FFF2-40B4-BE49-F238E27FC236}">
                  <a16:creationId xmlns:a16="http://schemas.microsoft.com/office/drawing/2014/main" id="{9E279D8D-7F58-482B-11DB-11E716388EE4}"/>
                </a:ext>
              </a:extLst>
            </p:cNvPr>
            <p:cNvSpPr/>
            <p:nvPr/>
          </p:nvSpPr>
          <p:spPr>
            <a:xfrm>
              <a:off x="6498728" y="9519084"/>
              <a:ext cx="26167" cy="26167"/>
            </a:xfrm>
            <a:custGeom>
              <a:avLst/>
              <a:gdLst>
                <a:gd name="connsiteX0" fmla="*/ 12728 w 24156"/>
                <a:gd name="connsiteY0" fmla="*/ 690 h 24156"/>
                <a:gd name="connsiteX1" fmla="*/ 24806 w 24156"/>
                <a:gd name="connsiteY1" fmla="*/ 12768 h 24156"/>
                <a:gd name="connsiteX2" fmla="*/ 12728 w 24156"/>
                <a:gd name="connsiteY2" fmla="*/ 24846 h 24156"/>
                <a:gd name="connsiteX3" fmla="*/ 650 w 24156"/>
                <a:gd name="connsiteY3" fmla="*/ 12768 h 24156"/>
                <a:gd name="connsiteX4" fmla="*/ 12728 w 24156"/>
                <a:gd name="connsiteY4" fmla="*/ 6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728" y="690"/>
                  </a:moveTo>
                  <a:cubicBezTo>
                    <a:pt x="19399" y="690"/>
                    <a:pt x="24806" y="6098"/>
                    <a:pt x="24806" y="12768"/>
                  </a:cubicBezTo>
                  <a:cubicBezTo>
                    <a:pt x="24806" y="19439"/>
                    <a:pt x="19399" y="24846"/>
                    <a:pt x="12728" y="24846"/>
                  </a:cubicBezTo>
                  <a:cubicBezTo>
                    <a:pt x="6058" y="24846"/>
                    <a:pt x="650" y="19439"/>
                    <a:pt x="650" y="12768"/>
                  </a:cubicBezTo>
                  <a:cubicBezTo>
                    <a:pt x="650" y="6098"/>
                    <a:pt x="6058" y="690"/>
                    <a:pt x="12728" y="6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7" name="Полилиния 1006">
              <a:extLst>
                <a:ext uri="{FF2B5EF4-FFF2-40B4-BE49-F238E27FC236}">
                  <a16:creationId xmlns:a16="http://schemas.microsoft.com/office/drawing/2014/main" id="{16882808-750E-0A22-8A37-DD93790453C7}"/>
                </a:ext>
              </a:extLst>
            </p:cNvPr>
            <p:cNvSpPr/>
            <p:nvPr/>
          </p:nvSpPr>
          <p:spPr>
            <a:xfrm>
              <a:off x="6551062" y="9519084"/>
              <a:ext cx="26167" cy="26167"/>
            </a:xfrm>
            <a:custGeom>
              <a:avLst/>
              <a:gdLst>
                <a:gd name="connsiteX0" fmla="*/ 12808 w 24156"/>
                <a:gd name="connsiteY0" fmla="*/ 690 h 24156"/>
                <a:gd name="connsiteX1" fmla="*/ 24886 w 24156"/>
                <a:gd name="connsiteY1" fmla="*/ 12768 h 24156"/>
                <a:gd name="connsiteX2" fmla="*/ 12808 w 24156"/>
                <a:gd name="connsiteY2" fmla="*/ 24846 h 24156"/>
                <a:gd name="connsiteX3" fmla="*/ 730 w 24156"/>
                <a:gd name="connsiteY3" fmla="*/ 12768 h 24156"/>
                <a:gd name="connsiteX4" fmla="*/ 12808 w 24156"/>
                <a:gd name="connsiteY4" fmla="*/ 6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808" y="690"/>
                  </a:moveTo>
                  <a:cubicBezTo>
                    <a:pt x="19479" y="690"/>
                    <a:pt x="24886" y="6098"/>
                    <a:pt x="24886" y="12768"/>
                  </a:cubicBezTo>
                  <a:cubicBezTo>
                    <a:pt x="24886" y="19439"/>
                    <a:pt x="19479" y="24846"/>
                    <a:pt x="12808" y="24846"/>
                  </a:cubicBezTo>
                  <a:cubicBezTo>
                    <a:pt x="6138" y="24846"/>
                    <a:pt x="730" y="19439"/>
                    <a:pt x="730" y="12768"/>
                  </a:cubicBezTo>
                  <a:cubicBezTo>
                    <a:pt x="730" y="6098"/>
                    <a:pt x="6138" y="690"/>
                    <a:pt x="12808" y="6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8" name="Полилиния 1007">
              <a:extLst>
                <a:ext uri="{FF2B5EF4-FFF2-40B4-BE49-F238E27FC236}">
                  <a16:creationId xmlns:a16="http://schemas.microsoft.com/office/drawing/2014/main" id="{943E220A-A1D3-3BCE-9F9A-3D3F9ACC8D3B}"/>
                </a:ext>
              </a:extLst>
            </p:cNvPr>
            <p:cNvSpPr/>
            <p:nvPr/>
          </p:nvSpPr>
          <p:spPr>
            <a:xfrm>
              <a:off x="6577229" y="9519084"/>
              <a:ext cx="26167" cy="26167"/>
            </a:xfrm>
            <a:custGeom>
              <a:avLst/>
              <a:gdLst>
                <a:gd name="connsiteX0" fmla="*/ 12848 w 24156"/>
                <a:gd name="connsiteY0" fmla="*/ 690 h 24156"/>
                <a:gd name="connsiteX1" fmla="*/ 24926 w 24156"/>
                <a:gd name="connsiteY1" fmla="*/ 12768 h 24156"/>
                <a:gd name="connsiteX2" fmla="*/ 12848 w 24156"/>
                <a:gd name="connsiteY2" fmla="*/ 24846 h 24156"/>
                <a:gd name="connsiteX3" fmla="*/ 770 w 24156"/>
                <a:gd name="connsiteY3" fmla="*/ 12768 h 24156"/>
                <a:gd name="connsiteX4" fmla="*/ 12848 w 24156"/>
                <a:gd name="connsiteY4" fmla="*/ 6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848" y="690"/>
                  </a:moveTo>
                  <a:cubicBezTo>
                    <a:pt x="19519" y="690"/>
                    <a:pt x="24926" y="6098"/>
                    <a:pt x="24926" y="12768"/>
                  </a:cubicBezTo>
                  <a:cubicBezTo>
                    <a:pt x="24926" y="19439"/>
                    <a:pt x="19519" y="24846"/>
                    <a:pt x="12848" y="24846"/>
                  </a:cubicBezTo>
                  <a:cubicBezTo>
                    <a:pt x="6178" y="24846"/>
                    <a:pt x="770" y="19439"/>
                    <a:pt x="770" y="12768"/>
                  </a:cubicBezTo>
                  <a:cubicBezTo>
                    <a:pt x="770" y="6098"/>
                    <a:pt x="6178" y="690"/>
                    <a:pt x="12848" y="6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9" name="Полилиния 1008">
              <a:extLst>
                <a:ext uri="{FF2B5EF4-FFF2-40B4-BE49-F238E27FC236}">
                  <a16:creationId xmlns:a16="http://schemas.microsoft.com/office/drawing/2014/main" id="{E9FFA4DB-CE15-C4A2-0DCA-02728EEC2F7A}"/>
                </a:ext>
              </a:extLst>
            </p:cNvPr>
            <p:cNvSpPr/>
            <p:nvPr/>
          </p:nvSpPr>
          <p:spPr>
            <a:xfrm>
              <a:off x="6603396" y="9519084"/>
              <a:ext cx="26167" cy="26167"/>
            </a:xfrm>
            <a:custGeom>
              <a:avLst/>
              <a:gdLst>
                <a:gd name="connsiteX0" fmla="*/ 12888 w 24156"/>
                <a:gd name="connsiteY0" fmla="*/ 690 h 24156"/>
                <a:gd name="connsiteX1" fmla="*/ 24966 w 24156"/>
                <a:gd name="connsiteY1" fmla="*/ 12768 h 24156"/>
                <a:gd name="connsiteX2" fmla="*/ 12888 w 24156"/>
                <a:gd name="connsiteY2" fmla="*/ 24846 h 24156"/>
                <a:gd name="connsiteX3" fmla="*/ 810 w 24156"/>
                <a:gd name="connsiteY3" fmla="*/ 12768 h 24156"/>
                <a:gd name="connsiteX4" fmla="*/ 12888 w 24156"/>
                <a:gd name="connsiteY4" fmla="*/ 69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888" y="690"/>
                  </a:moveTo>
                  <a:cubicBezTo>
                    <a:pt x="19559" y="690"/>
                    <a:pt x="24966" y="6098"/>
                    <a:pt x="24966" y="12768"/>
                  </a:cubicBezTo>
                  <a:cubicBezTo>
                    <a:pt x="24966" y="19439"/>
                    <a:pt x="19559" y="24846"/>
                    <a:pt x="12888" y="24846"/>
                  </a:cubicBezTo>
                  <a:cubicBezTo>
                    <a:pt x="6218" y="24846"/>
                    <a:pt x="810" y="19439"/>
                    <a:pt x="810" y="12768"/>
                  </a:cubicBezTo>
                  <a:cubicBezTo>
                    <a:pt x="810" y="6098"/>
                    <a:pt x="6218" y="690"/>
                    <a:pt x="12888" y="69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0" name="Полилиния 1009">
              <a:extLst>
                <a:ext uri="{FF2B5EF4-FFF2-40B4-BE49-F238E27FC236}">
                  <a16:creationId xmlns:a16="http://schemas.microsoft.com/office/drawing/2014/main" id="{AA96268C-0D85-5827-ED05-0F48F2802A4C}"/>
                </a:ext>
              </a:extLst>
            </p:cNvPr>
            <p:cNvSpPr/>
            <p:nvPr/>
          </p:nvSpPr>
          <p:spPr>
            <a:xfrm>
              <a:off x="6184722" y="9545251"/>
              <a:ext cx="26167" cy="26167"/>
            </a:xfrm>
            <a:custGeom>
              <a:avLst/>
              <a:gdLst>
                <a:gd name="connsiteX0" fmla="*/ 12248 w 24156"/>
                <a:gd name="connsiteY0" fmla="*/ 730 h 24156"/>
                <a:gd name="connsiteX1" fmla="*/ 24326 w 24156"/>
                <a:gd name="connsiteY1" fmla="*/ 12808 h 24156"/>
                <a:gd name="connsiteX2" fmla="*/ 12248 w 24156"/>
                <a:gd name="connsiteY2" fmla="*/ 24886 h 24156"/>
                <a:gd name="connsiteX3" fmla="*/ 170 w 24156"/>
                <a:gd name="connsiteY3" fmla="*/ 12808 h 24156"/>
                <a:gd name="connsiteX4" fmla="*/ 12248 w 24156"/>
                <a:gd name="connsiteY4" fmla="*/ 7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248" y="730"/>
                  </a:moveTo>
                  <a:cubicBezTo>
                    <a:pt x="18919" y="730"/>
                    <a:pt x="24326" y="6138"/>
                    <a:pt x="24326" y="12808"/>
                  </a:cubicBezTo>
                  <a:cubicBezTo>
                    <a:pt x="24326" y="19479"/>
                    <a:pt x="18919" y="24886"/>
                    <a:pt x="12248" y="24886"/>
                  </a:cubicBezTo>
                  <a:cubicBezTo>
                    <a:pt x="5578" y="24886"/>
                    <a:pt x="170" y="19479"/>
                    <a:pt x="170" y="12808"/>
                  </a:cubicBezTo>
                  <a:cubicBezTo>
                    <a:pt x="170" y="6138"/>
                    <a:pt x="5578" y="730"/>
                    <a:pt x="12248" y="7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1" name="Полилиния 1010">
              <a:extLst>
                <a:ext uri="{FF2B5EF4-FFF2-40B4-BE49-F238E27FC236}">
                  <a16:creationId xmlns:a16="http://schemas.microsoft.com/office/drawing/2014/main" id="{A1AACF48-6D75-E40F-96EA-1D95939F5577}"/>
                </a:ext>
              </a:extLst>
            </p:cNvPr>
            <p:cNvSpPr/>
            <p:nvPr/>
          </p:nvSpPr>
          <p:spPr>
            <a:xfrm>
              <a:off x="6263223" y="9545251"/>
              <a:ext cx="26167" cy="26167"/>
            </a:xfrm>
            <a:custGeom>
              <a:avLst/>
              <a:gdLst>
                <a:gd name="connsiteX0" fmla="*/ 12368 w 24156"/>
                <a:gd name="connsiteY0" fmla="*/ 730 h 24156"/>
                <a:gd name="connsiteX1" fmla="*/ 24446 w 24156"/>
                <a:gd name="connsiteY1" fmla="*/ 12808 h 24156"/>
                <a:gd name="connsiteX2" fmla="*/ 12368 w 24156"/>
                <a:gd name="connsiteY2" fmla="*/ 24886 h 24156"/>
                <a:gd name="connsiteX3" fmla="*/ 290 w 24156"/>
                <a:gd name="connsiteY3" fmla="*/ 12808 h 24156"/>
                <a:gd name="connsiteX4" fmla="*/ 12368 w 24156"/>
                <a:gd name="connsiteY4" fmla="*/ 7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368" y="730"/>
                  </a:moveTo>
                  <a:cubicBezTo>
                    <a:pt x="19039" y="730"/>
                    <a:pt x="24446" y="6138"/>
                    <a:pt x="24446" y="12808"/>
                  </a:cubicBezTo>
                  <a:cubicBezTo>
                    <a:pt x="24446" y="19479"/>
                    <a:pt x="19039" y="24886"/>
                    <a:pt x="12368" y="24886"/>
                  </a:cubicBezTo>
                  <a:cubicBezTo>
                    <a:pt x="5698" y="24886"/>
                    <a:pt x="290" y="19479"/>
                    <a:pt x="290" y="12808"/>
                  </a:cubicBezTo>
                  <a:cubicBezTo>
                    <a:pt x="290" y="6138"/>
                    <a:pt x="5698" y="730"/>
                    <a:pt x="12368" y="7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2" name="Полилиния 1011">
              <a:extLst>
                <a:ext uri="{FF2B5EF4-FFF2-40B4-BE49-F238E27FC236}">
                  <a16:creationId xmlns:a16="http://schemas.microsoft.com/office/drawing/2014/main" id="{4F2403DA-33C9-2C31-C9E6-CFB4E0C25674}"/>
                </a:ext>
              </a:extLst>
            </p:cNvPr>
            <p:cNvSpPr/>
            <p:nvPr/>
          </p:nvSpPr>
          <p:spPr>
            <a:xfrm>
              <a:off x="6289390" y="9545251"/>
              <a:ext cx="26167" cy="26167"/>
            </a:xfrm>
            <a:custGeom>
              <a:avLst/>
              <a:gdLst>
                <a:gd name="connsiteX0" fmla="*/ 12408 w 24156"/>
                <a:gd name="connsiteY0" fmla="*/ 730 h 24156"/>
                <a:gd name="connsiteX1" fmla="*/ 24486 w 24156"/>
                <a:gd name="connsiteY1" fmla="*/ 12808 h 24156"/>
                <a:gd name="connsiteX2" fmla="*/ 12408 w 24156"/>
                <a:gd name="connsiteY2" fmla="*/ 24886 h 24156"/>
                <a:gd name="connsiteX3" fmla="*/ 330 w 24156"/>
                <a:gd name="connsiteY3" fmla="*/ 12808 h 24156"/>
                <a:gd name="connsiteX4" fmla="*/ 12408 w 24156"/>
                <a:gd name="connsiteY4" fmla="*/ 7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408" y="730"/>
                  </a:moveTo>
                  <a:cubicBezTo>
                    <a:pt x="19079" y="730"/>
                    <a:pt x="24486" y="6138"/>
                    <a:pt x="24486" y="12808"/>
                  </a:cubicBezTo>
                  <a:cubicBezTo>
                    <a:pt x="24486" y="19479"/>
                    <a:pt x="19079" y="24886"/>
                    <a:pt x="12408" y="24886"/>
                  </a:cubicBezTo>
                  <a:cubicBezTo>
                    <a:pt x="5738" y="24886"/>
                    <a:pt x="330" y="19479"/>
                    <a:pt x="330" y="12808"/>
                  </a:cubicBezTo>
                  <a:cubicBezTo>
                    <a:pt x="330" y="6138"/>
                    <a:pt x="5738" y="730"/>
                    <a:pt x="12408" y="7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3" name="Полилиния 1012">
              <a:extLst>
                <a:ext uri="{FF2B5EF4-FFF2-40B4-BE49-F238E27FC236}">
                  <a16:creationId xmlns:a16="http://schemas.microsoft.com/office/drawing/2014/main" id="{0F988F0A-2B20-BA95-919A-88061E808761}"/>
                </a:ext>
              </a:extLst>
            </p:cNvPr>
            <p:cNvSpPr/>
            <p:nvPr/>
          </p:nvSpPr>
          <p:spPr>
            <a:xfrm>
              <a:off x="6367891" y="9545251"/>
              <a:ext cx="26167" cy="26167"/>
            </a:xfrm>
            <a:custGeom>
              <a:avLst/>
              <a:gdLst>
                <a:gd name="connsiteX0" fmla="*/ 12528 w 24156"/>
                <a:gd name="connsiteY0" fmla="*/ 730 h 24156"/>
                <a:gd name="connsiteX1" fmla="*/ 24606 w 24156"/>
                <a:gd name="connsiteY1" fmla="*/ 12808 h 24156"/>
                <a:gd name="connsiteX2" fmla="*/ 12528 w 24156"/>
                <a:gd name="connsiteY2" fmla="*/ 24886 h 24156"/>
                <a:gd name="connsiteX3" fmla="*/ 450 w 24156"/>
                <a:gd name="connsiteY3" fmla="*/ 12808 h 24156"/>
                <a:gd name="connsiteX4" fmla="*/ 12528 w 24156"/>
                <a:gd name="connsiteY4" fmla="*/ 7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528" y="730"/>
                  </a:moveTo>
                  <a:cubicBezTo>
                    <a:pt x="19199" y="730"/>
                    <a:pt x="24606" y="6138"/>
                    <a:pt x="24606" y="12808"/>
                  </a:cubicBezTo>
                  <a:cubicBezTo>
                    <a:pt x="24606" y="19479"/>
                    <a:pt x="19199" y="24886"/>
                    <a:pt x="12528" y="24886"/>
                  </a:cubicBezTo>
                  <a:cubicBezTo>
                    <a:pt x="5858" y="24886"/>
                    <a:pt x="450" y="19479"/>
                    <a:pt x="450" y="12808"/>
                  </a:cubicBezTo>
                  <a:cubicBezTo>
                    <a:pt x="450" y="6138"/>
                    <a:pt x="5858" y="730"/>
                    <a:pt x="12528" y="7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4" name="Полилиния 1013">
              <a:extLst>
                <a:ext uri="{FF2B5EF4-FFF2-40B4-BE49-F238E27FC236}">
                  <a16:creationId xmlns:a16="http://schemas.microsoft.com/office/drawing/2014/main" id="{A503A116-541C-D92A-80D2-8B997ACC9E56}"/>
                </a:ext>
              </a:extLst>
            </p:cNvPr>
            <p:cNvSpPr/>
            <p:nvPr/>
          </p:nvSpPr>
          <p:spPr>
            <a:xfrm>
              <a:off x="6446393" y="9545251"/>
              <a:ext cx="26167" cy="26167"/>
            </a:xfrm>
            <a:custGeom>
              <a:avLst/>
              <a:gdLst>
                <a:gd name="connsiteX0" fmla="*/ 12648 w 24156"/>
                <a:gd name="connsiteY0" fmla="*/ 730 h 24156"/>
                <a:gd name="connsiteX1" fmla="*/ 24726 w 24156"/>
                <a:gd name="connsiteY1" fmla="*/ 12808 h 24156"/>
                <a:gd name="connsiteX2" fmla="*/ 12648 w 24156"/>
                <a:gd name="connsiteY2" fmla="*/ 24886 h 24156"/>
                <a:gd name="connsiteX3" fmla="*/ 570 w 24156"/>
                <a:gd name="connsiteY3" fmla="*/ 12808 h 24156"/>
                <a:gd name="connsiteX4" fmla="*/ 12648 w 24156"/>
                <a:gd name="connsiteY4" fmla="*/ 7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648" y="730"/>
                  </a:moveTo>
                  <a:cubicBezTo>
                    <a:pt x="19319" y="730"/>
                    <a:pt x="24726" y="6138"/>
                    <a:pt x="24726" y="12808"/>
                  </a:cubicBezTo>
                  <a:cubicBezTo>
                    <a:pt x="24726" y="19479"/>
                    <a:pt x="19319" y="24886"/>
                    <a:pt x="12648" y="24886"/>
                  </a:cubicBezTo>
                  <a:cubicBezTo>
                    <a:pt x="5978" y="24886"/>
                    <a:pt x="570" y="19479"/>
                    <a:pt x="570" y="12808"/>
                  </a:cubicBezTo>
                  <a:cubicBezTo>
                    <a:pt x="570" y="6138"/>
                    <a:pt x="5978" y="730"/>
                    <a:pt x="12648" y="7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5" name="Полилиния 1014">
              <a:extLst>
                <a:ext uri="{FF2B5EF4-FFF2-40B4-BE49-F238E27FC236}">
                  <a16:creationId xmlns:a16="http://schemas.microsoft.com/office/drawing/2014/main" id="{2D508937-2088-582C-01A9-98CF162248BE}"/>
                </a:ext>
              </a:extLst>
            </p:cNvPr>
            <p:cNvSpPr/>
            <p:nvPr/>
          </p:nvSpPr>
          <p:spPr>
            <a:xfrm>
              <a:off x="6472561" y="9545251"/>
              <a:ext cx="26167" cy="26167"/>
            </a:xfrm>
            <a:custGeom>
              <a:avLst/>
              <a:gdLst>
                <a:gd name="connsiteX0" fmla="*/ 12688 w 24156"/>
                <a:gd name="connsiteY0" fmla="*/ 730 h 24156"/>
                <a:gd name="connsiteX1" fmla="*/ 24766 w 24156"/>
                <a:gd name="connsiteY1" fmla="*/ 12808 h 24156"/>
                <a:gd name="connsiteX2" fmla="*/ 12688 w 24156"/>
                <a:gd name="connsiteY2" fmla="*/ 24886 h 24156"/>
                <a:gd name="connsiteX3" fmla="*/ 610 w 24156"/>
                <a:gd name="connsiteY3" fmla="*/ 12808 h 24156"/>
                <a:gd name="connsiteX4" fmla="*/ 12688 w 24156"/>
                <a:gd name="connsiteY4" fmla="*/ 7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688" y="730"/>
                  </a:moveTo>
                  <a:cubicBezTo>
                    <a:pt x="19359" y="730"/>
                    <a:pt x="24766" y="6138"/>
                    <a:pt x="24766" y="12808"/>
                  </a:cubicBezTo>
                  <a:cubicBezTo>
                    <a:pt x="24766" y="19479"/>
                    <a:pt x="19359" y="24886"/>
                    <a:pt x="12688" y="24886"/>
                  </a:cubicBezTo>
                  <a:cubicBezTo>
                    <a:pt x="6018" y="24886"/>
                    <a:pt x="610" y="19479"/>
                    <a:pt x="610" y="12808"/>
                  </a:cubicBezTo>
                  <a:cubicBezTo>
                    <a:pt x="610" y="6138"/>
                    <a:pt x="6018" y="730"/>
                    <a:pt x="12688" y="7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6" name="Полилиния 1015">
              <a:extLst>
                <a:ext uri="{FF2B5EF4-FFF2-40B4-BE49-F238E27FC236}">
                  <a16:creationId xmlns:a16="http://schemas.microsoft.com/office/drawing/2014/main" id="{EE7DAE5C-4694-D529-D579-E79E60144E69}"/>
                </a:ext>
              </a:extLst>
            </p:cNvPr>
            <p:cNvSpPr/>
            <p:nvPr/>
          </p:nvSpPr>
          <p:spPr>
            <a:xfrm>
              <a:off x="6551062" y="9545251"/>
              <a:ext cx="26167" cy="26167"/>
            </a:xfrm>
            <a:custGeom>
              <a:avLst/>
              <a:gdLst>
                <a:gd name="connsiteX0" fmla="*/ 12808 w 24156"/>
                <a:gd name="connsiteY0" fmla="*/ 730 h 24156"/>
                <a:gd name="connsiteX1" fmla="*/ 24886 w 24156"/>
                <a:gd name="connsiteY1" fmla="*/ 12808 h 24156"/>
                <a:gd name="connsiteX2" fmla="*/ 12808 w 24156"/>
                <a:gd name="connsiteY2" fmla="*/ 24886 h 24156"/>
                <a:gd name="connsiteX3" fmla="*/ 730 w 24156"/>
                <a:gd name="connsiteY3" fmla="*/ 12808 h 24156"/>
                <a:gd name="connsiteX4" fmla="*/ 12808 w 24156"/>
                <a:gd name="connsiteY4" fmla="*/ 7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808" y="730"/>
                  </a:moveTo>
                  <a:cubicBezTo>
                    <a:pt x="19479" y="730"/>
                    <a:pt x="24886" y="6138"/>
                    <a:pt x="24886" y="12808"/>
                  </a:cubicBezTo>
                  <a:cubicBezTo>
                    <a:pt x="24886" y="19479"/>
                    <a:pt x="19479" y="24886"/>
                    <a:pt x="12808" y="24886"/>
                  </a:cubicBezTo>
                  <a:cubicBezTo>
                    <a:pt x="6138" y="24886"/>
                    <a:pt x="730" y="19479"/>
                    <a:pt x="730" y="12808"/>
                  </a:cubicBezTo>
                  <a:cubicBezTo>
                    <a:pt x="730" y="6138"/>
                    <a:pt x="6138" y="730"/>
                    <a:pt x="12808" y="7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7" name="Полилиния 1016">
              <a:extLst>
                <a:ext uri="{FF2B5EF4-FFF2-40B4-BE49-F238E27FC236}">
                  <a16:creationId xmlns:a16="http://schemas.microsoft.com/office/drawing/2014/main" id="{668200EE-59CE-5BDA-0CCD-C1115CCC29C4}"/>
                </a:ext>
              </a:extLst>
            </p:cNvPr>
            <p:cNvSpPr/>
            <p:nvPr/>
          </p:nvSpPr>
          <p:spPr>
            <a:xfrm>
              <a:off x="6603396" y="9545251"/>
              <a:ext cx="26167" cy="26167"/>
            </a:xfrm>
            <a:custGeom>
              <a:avLst/>
              <a:gdLst>
                <a:gd name="connsiteX0" fmla="*/ 12888 w 24156"/>
                <a:gd name="connsiteY0" fmla="*/ 730 h 24156"/>
                <a:gd name="connsiteX1" fmla="*/ 24966 w 24156"/>
                <a:gd name="connsiteY1" fmla="*/ 12808 h 24156"/>
                <a:gd name="connsiteX2" fmla="*/ 12888 w 24156"/>
                <a:gd name="connsiteY2" fmla="*/ 24886 h 24156"/>
                <a:gd name="connsiteX3" fmla="*/ 810 w 24156"/>
                <a:gd name="connsiteY3" fmla="*/ 12808 h 24156"/>
                <a:gd name="connsiteX4" fmla="*/ 12888 w 24156"/>
                <a:gd name="connsiteY4" fmla="*/ 73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888" y="730"/>
                  </a:moveTo>
                  <a:cubicBezTo>
                    <a:pt x="19559" y="730"/>
                    <a:pt x="24966" y="6138"/>
                    <a:pt x="24966" y="12808"/>
                  </a:cubicBezTo>
                  <a:cubicBezTo>
                    <a:pt x="24966" y="19479"/>
                    <a:pt x="19559" y="24886"/>
                    <a:pt x="12888" y="24886"/>
                  </a:cubicBezTo>
                  <a:cubicBezTo>
                    <a:pt x="6218" y="24886"/>
                    <a:pt x="810" y="19479"/>
                    <a:pt x="810" y="12808"/>
                  </a:cubicBezTo>
                  <a:cubicBezTo>
                    <a:pt x="810" y="6138"/>
                    <a:pt x="6218" y="730"/>
                    <a:pt x="12888" y="73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8" name="Полилиния 1017">
              <a:extLst>
                <a:ext uri="{FF2B5EF4-FFF2-40B4-BE49-F238E27FC236}">
                  <a16:creationId xmlns:a16="http://schemas.microsoft.com/office/drawing/2014/main" id="{3B4D917D-080E-5B88-C4B6-99B28611E3FF}"/>
                </a:ext>
              </a:extLst>
            </p:cNvPr>
            <p:cNvSpPr/>
            <p:nvPr/>
          </p:nvSpPr>
          <p:spPr>
            <a:xfrm>
              <a:off x="6237056" y="9571418"/>
              <a:ext cx="26167" cy="26167"/>
            </a:xfrm>
            <a:custGeom>
              <a:avLst/>
              <a:gdLst>
                <a:gd name="connsiteX0" fmla="*/ 12328 w 24156"/>
                <a:gd name="connsiteY0" fmla="*/ 770 h 24156"/>
                <a:gd name="connsiteX1" fmla="*/ 24406 w 24156"/>
                <a:gd name="connsiteY1" fmla="*/ 12848 h 24156"/>
                <a:gd name="connsiteX2" fmla="*/ 12328 w 24156"/>
                <a:gd name="connsiteY2" fmla="*/ 24926 h 24156"/>
                <a:gd name="connsiteX3" fmla="*/ 250 w 24156"/>
                <a:gd name="connsiteY3" fmla="*/ 12848 h 24156"/>
                <a:gd name="connsiteX4" fmla="*/ 12328 w 24156"/>
                <a:gd name="connsiteY4" fmla="*/ 7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328" y="770"/>
                  </a:moveTo>
                  <a:cubicBezTo>
                    <a:pt x="18999" y="770"/>
                    <a:pt x="24406" y="6178"/>
                    <a:pt x="24406" y="12848"/>
                  </a:cubicBezTo>
                  <a:cubicBezTo>
                    <a:pt x="24406" y="19519"/>
                    <a:pt x="18999" y="24926"/>
                    <a:pt x="12328" y="24926"/>
                  </a:cubicBezTo>
                  <a:cubicBezTo>
                    <a:pt x="5658" y="24926"/>
                    <a:pt x="250" y="19519"/>
                    <a:pt x="250" y="12848"/>
                  </a:cubicBezTo>
                  <a:cubicBezTo>
                    <a:pt x="250" y="6178"/>
                    <a:pt x="5658" y="770"/>
                    <a:pt x="12328" y="7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9" name="Полилиния 1018">
              <a:extLst>
                <a:ext uri="{FF2B5EF4-FFF2-40B4-BE49-F238E27FC236}">
                  <a16:creationId xmlns:a16="http://schemas.microsoft.com/office/drawing/2014/main" id="{7E7A1DE1-89FF-E1F0-55FC-A6FC47DF4EA6}"/>
                </a:ext>
              </a:extLst>
            </p:cNvPr>
            <p:cNvSpPr/>
            <p:nvPr/>
          </p:nvSpPr>
          <p:spPr>
            <a:xfrm>
              <a:off x="6263223" y="9571418"/>
              <a:ext cx="26167" cy="26167"/>
            </a:xfrm>
            <a:custGeom>
              <a:avLst/>
              <a:gdLst>
                <a:gd name="connsiteX0" fmla="*/ 12368 w 24156"/>
                <a:gd name="connsiteY0" fmla="*/ 770 h 24156"/>
                <a:gd name="connsiteX1" fmla="*/ 24446 w 24156"/>
                <a:gd name="connsiteY1" fmla="*/ 12848 h 24156"/>
                <a:gd name="connsiteX2" fmla="*/ 12368 w 24156"/>
                <a:gd name="connsiteY2" fmla="*/ 24926 h 24156"/>
                <a:gd name="connsiteX3" fmla="*/ 290 w 24156"/>
                <a:gd name="connsiteY3" fmla="*/ 12848 h 24156"/>
                <a:gd name="connsiteX4" fmla="*/ 12368 w 24156"/>
                <a:gd name="connsiteY4" fmla="*/ 7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368" y="770"/>
                  </a:moveTo>
                  <a:cubicBezTo>
                    <a:pt x="19039" y="770"/>
                    <a:pt x="24446" y="6178"/>
                    <a:pt x="24446" y="12848"/>
                  </a:cubicBezTo>
                  <a:cubicBezTo>
                    <a:pt x="24446" y="19519"/>
                    <a:pt x="19039" y="24926"/>
                    <a:pt x="12368" y="24926"/>
                  </a:cubicBezTo>
                  <a:cubicBezTo>
                    <a:pt x="5698" y="24926"/>
                    <a:pt x="290" y="19519"/>
                    <a:pt x="290" y="12848"/>
                  </a:cubicBezTo>
                  <a:cubicBezTo>
                    <a:pt x="290" y="6178"/>
                    <a:pt x="5698" y="770"/>
                    <a:pt x="12368" y="7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0" name="Полилиния 1019">
              <a:extLst>
                <a:ext uri="{FF2B5EF4-FFF2-40B4-BE49-F238E27FC236}">
                  <a16:creationId xmlns:a16="http://schemas.microsoft.com/office/drawing/2014/main" id="{53B53AC8-454D-521E-B31B-DE23FB1CD9B4}"/>
                </a:ext>
              </a:extLst>
            </p:cNvPr>
            <p:cNvSpPr/>
            <p:nvPr/>
          </p:nvSpPr>
          <p:spPr>
            <a:xfrm>
              <a:off x="6341724" y="9571418"/>
              <a:ext cx="26167" cy="26167"/>
            </a:xfrm>
            <a:custGeom>
              <a:avLst/>
              <a:gdLst>
                <a:gd name="connsiteX0" fmla="*/ 12488 w 24156"/>
                <a:gd name="connsiteY0" fmla="*/ 770 h 24156"/>
                <a:gd name="connsiteX1" fmla="*/ 24566 w 24156"/>
                <a:gd name="connsiteY1" fmla="*/ 12848 h 24156"/>
                <a:gd name="connsiteX2" fmla="*/ 12488 w 24156"/>
                <a:gd name="connsiteY2" fmla="*/ 24926 h 24156"/>
                <a:gd name="connsiteX3" fmla="*/ 410 w 24156"/>
                <a:gd name="connsiteY3" fmla="*/ 12848 h 24156"/>
                <a:gd name="connsiteX4" fmla="*/ 12488 w 24156"/>
                <a:gd name="connsiteY4" fmla="*/ 7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488" y="770"/>
                  </a:moveTo>
                  <a:cubicBezTo>
                    <a:pt x="19159" y="770"/>
                    <a:pt x="24566" y="6178"/>
                    <a:pt x="24566" y="12848"/>
                  </a:cubicBezTo>
                  <a:cubicBezTo>
                    <a:pt x="24566" y="19519"/>
                    <a:pt x="19159" y="24926"/>
                    <a:pt x="12488" y="24926"/>
                  </a:cubicBezTo>
                  <a:cubicBezTo>
                    <a:pt x="5818" y="24926"/>
                    <a:pt x="410" y="19519"/>
                    <a:pt x="410" y="12848"/>
                  </a:cubicBezTo>
                  <a:cubicBezTo>
                    <a:pt x="410" y="6178"/>
                    <a:pt x="5818" y="770"/>
                    <a:pt x="12488" y="7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1" name="Полилиния 1020">
              <a:extLst>
                <a:ext uri="{FF2B5EF4-FFF2-40B4-BE49-F238E27FC236}">
                  <a16:creationId xmlns:a16="http://schemas.microsoft.com/office/drawing/2014/main" id="{7C64925C-8229-38A2-1957-FD5CD883298F}"/>
                </a:ext>
              </a:extLst>
            </p:cNvPr>
            <p:cNvSpPr/>
            <p:nvPr/>
          </p:nvSpPr>
          <p:spPr>
            <a:xfrm>
              <a:off x="6394058" y="9571418"/>
              <a:ext cx="26167" cy="26167"/>
            </a:xfrm>
            <a:custGeom>
              <a:avLst/>
              <a:gdLst>
                <a:gd name="connsiteX0" fmla="*/ 12568 w 24156"/>
                <a:gd name="connsiteY0" fmla="*/ 770 h 24156"/>
                <a:gd name="connsiteX1" fmla="*/ 24646 w 24156"/>
                <a:gd name="connsiteY1" fmla="*/ 12848 h 24156"/>
                <a:gd name="connsiteX2" fmla="*/ 12568 w 24156"/>
                <a:gd name="connsiteY2" fmla="*/ 24926 h 24156"/>
                <a:gd name="connsiteX3" fmla="*/ 490 w 24156"/>
                <a:gd name="connsiteY3" fmla="*/ 12848 h 24156"/>
                <a:gd name="connsiteX4" fmla="*/ 12568 w 24156"/>
                <a:gd name="connsiteY4" fmla="*/ 7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568" y="770"/>
                  </a:moveTo>
                  <a:cubicBezTo>
                    <a:pt x="19239" y="770"/>
                    <a:pt x="24646" y="6178"/>
                    <a:pt x="24646" y="12848"/>
                  </a:cubicBezTo>
                  <a:cubicBezTo>
                    <a:pt x="24646" y="19519"/>
                    <a:pt x="19239" y="24926"/>
                    <a:pt x="12568" y="24926"/>
                  </a:cubicBezTo>
                  <a:cubicBezTo>
                    <a:pt x="5898" y="24926"/>
                    <a:pt x="490" y="19519"/>
                    <a:pt x="490" y="12848"/>
                  </a:cubicBezTo>
                  <a:cubicBezTo>
                    <a:pt x="490" y="6178"/>
                    <a:pt x="5898" y="770"/>
                    <a:pt x="12568" y="7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2" name="Полилиния 1021">
              <a:extLst>
                <a:ext uri="{FF2B5EF4-FFF2-40B4-BE49-F238E27FC236}">
                  <a16:creationId xmlns:a16="http://schemas.microsoft.com/office/drawing/2014/main" id="{AF971823-BDCB-A7D1-1B74-66BAA858179C}"/>
                </a:ext>
              </a:extLst>
            </p:cNvPr>
            <p:cNvSpPr/>
            <p:nvPr/>
          </p:nvSpPr>
          <p:spPr>
            <a:xfrm>
              <a:off x="6446393" y="9571418"/>
              <a:ext cx="26167" cy="26167"/>
            </a:xfrm>
            <a:custGeom>
              <a:avLst/>
              <a:gdLst>
                <a:gd name="connsiteX0" fmla="*/ 12648 w 24156"/>
                <a:gd name="connsiteY0" fmla="*/ 770 h 24156"/>
                <a:gd name="connsiteX1" fmla="*/ 24726 w 24156"/>
                <a:gd name="connsiteY1" fmla="*/ 12848 h 24156"/>
                <a:gd name="connsiteX2" fmla="*/ 12648 w 24156"/>
                <a:gd name="connsiteY2" fmla="*/ 24926 h 24156"/>
                <a:gd name="connsiteX3" fmla="*/ 570 w 24156"/>
                <a:gd name="connsiteY3" fmla="*/ 12848 h 24156"/>
                <a:gd name="connsiteX4" fmla="*/ 12648 w 24156"/>
                <a:gd name="connsiteY4" fmla="*/ 7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648" y="770"/>
                  </a:moveTo>
                  <a:cubicBezTo>
                    <a:pt x="19319" y="770"/>
                    <a:pt x="24726" y="6178"/>
                    <a:pt x="24726" y="12848"/>
                  </a:cubicBezTo>
                  <a:cubicBezTo>
                    <a:pt x="24726" y="19519"/>
                    <a:pt x="19319" y="24926"/>
                    <a:pt x="12648" y="24926"/>
                  </a:cubicBezTo>
                  <a:cubicBezTo>
                    <a:pt x="5978" y="24926"/>
                    <a:pt x="570" y="19519"/>
                    <a:pt x="570" y="12848"/>
                  </a:cubicBezTo>
                  <a:cubicBezTo>
                    <a:pt x="570" y="6178"/>
                    <a:pt x="5978" y="770"/>
                    <a:pt x="12648" y="7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3" name="Полилиния 1022">
              <a:extLst>
                <a:ext uri="{FF2B5EF4-FFF2-40B4-BE49-F238E27FC236}">
                  <a16:creationId xmlns:a16="http://schemas.microsoft.com/office/drawing/2014/main" id="{65193E83-9411-4405-138C-FBA954A57A7C}"/>
                </a:ext>
              </a:extLst>
            </p:cNvPr>
            <p:cNvSpPr/>
            <p:nvPr/>
          </p:nvSpPr>
          <p:spPr>
            <a:xfrm>
              <a:off x="6498728" y="9571418"/>
              <a:ext cx="26167" cy="26167"/>
            </a:xfrm>
            <a:custGeom>
              <a:avLst/>
              <a:gdLst>
                <a:gd name="connsiteX0" fmla="*/ 12728 w 24156"/>
                <a:gd name="connsiteY0" fmla="*/ 770 h 24156"/>
                <a:gd name="connsiteX1" fmla="*/ 24806 w 24156"/>
                <a:gd name="connsiteY1" fmla="*/ 12848 h 24156"/>
                <a:gd name="connsiteX2" fmla="*/ 12728 w 24156"/>
                <a:gd name="connsiteY2" fmla="*/ 24926 h 24156"/>
                <a:gd name="connsiteX3" fmla="*/ 650 w 24156"/>
                <a:gd name="connsiteY3" fmla="*/ 12848 h 24156"/>
                <a:gd name="connsiteX4" fmla="*/ 12728 w 24156"/>
                <a:gd name="connsiteY4" fmla="*/ 7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728" y="770"/>
                  </a:moveTo>
                  <a:cubicBezTo>
                    <a:pt x="19399" y="770"/>
                    <a:pt x="24806" y="6178"/>
                    <a:pt x="24806" y="12848"/>
                  </a:cubicBezTo>
                  <a:cubicBezTo>
                    <a:pt x="24806" y="19519"/>
                    <a:pt x="19399" y="24926"/>
                    <a:pt x="12728" y="24926"/>
                  </a:cubicBezTo>
                  <a:cubicBezTo>
                    <a:pt x="6058" y="24926"/>
                    <a:pt x="650" y="19519"/>
                    <a:pt x="650" y="12848"/>
                  </a:cubicBezTo>
                  <a:cubicBezTo>
                    <a:pt x="650" y="6178"/>
                    <a:pt x="6058" y="770"/>
                    <a:pt x="12728" y="7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4" name="Полилиния 1023">
              <a:extLst>
                <a:ext uri="{FF2B5EF4-FFF2-40B4-BE49-F238E27FC236}">
                  <a16:creationId xmlns:a16="http://schemas.microsoft.com/office/drawing/2014/main" id="{8F8FF43F-5D71-CB54-CD58-1345D9C4C8A8}"/>
                </a:ext>
              </a:extLst>
            </p:cNvPr>
            <p:cNvSpPr/>
            <p:nvPr/>
          </p:nvSpPr>
          <p:spPr>
            <a:xfrm>
              <a:off x="6524895" y="9571418"/>
              <a:ext cx="26167" cy="26167"/>
            </a:xfrm>
            <a:custGeom>
              <a:avLst/>
              <a:gdLst>
                <a:gd name="connsiteX0" fmla="*/ 12768 w 24156"/>
                <a:gd name="connsiteY0" fmla="*/ 770 h 24156"/>
                <a:gd name="connsiteX1" fmla="*/ 24846 w 24156"/>
                <a:gd name="connsiteY1" fmla="*/ 12848 h 24156"/>
                <a:gd name="connsiteX2" fmla="*/ 12768 w 24156"/>
                <a:gd name="connsiteY2" fmla="*/ 24926 h 24156"/>
                <a:gd name="connsiteX3" fmla="*/ 690 w 24156"/>
                <a:gd name="connsiteY3" fmla="*/ 12848 h 24156"/>
                <a:gd name="connsiteX4" fmla="*/ 12768 w 24156"/>
                <a:gd name="connsiteY4" fmla="*/ 7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768" y="770"/>
                  </a:moveTo>
                  <a:cubicBezTo>
                    <a:pt x="19439" y="770"/>
                    <a:pt x="24846" y="6178"/>
                    <a:pt x="24846" y="12848"/>
                  </a:cubicBezTo>
                  <a:cubicBezTo>
                    <a:pt x="24846" y="19519"/>
                    <a:pt x="19439" y="24926"/>
                    <a:pt x="12768" y="24926"/>
                  </a:cubicBezTo>
                  <a:cubicBezTo>
                    <a:pt x="6098" y="24926"/>
                    <a:pt x="690" y="19519"/>
                    <a:pt x="690" y="12848"/>
                  </a:cubicBezTo>
                  <a:cubicBezTo>
                    <a:pt x="690" y="6178"/>
                    <a:pt x="6098" y="770"/>
                    <a:pt x="12768" y="7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5" name="Полилиния 1024">
              <a:extLst>
                <a:ext uri="{FF2B5EF4-FFF2-40B4-BE49-F238E27FC236}">
                  <a16:creationId xmlns:a16="http://schemas.microsoft.com/office/drawing/2014/main" id="{A9F7F3ED-B613-0926-DA15-313334D03098}"/>
                </a:ext>
              </a:extLst>
            </p:cNvPr>
            <p:cNvSpPr/>
            <p:nvPr/>
          </p:nvSpPr>
          <p:spPr>
            <a:xfrm>
              <a:off x="6603396" y="9571418"/>
              <a:ext cx="26167" cy="26167"/>
            </a:xfrm>
            <a:custGeom>
              <a:avLst/>
              <a:gdLst>
                <a:gd name="connsiteX0" fmla="*/ 12888 w 24156"/>
                <a:gd name="connsiteY0" fmla="*/ 770 h 24156"/>
                <a:gd name="connsiteX1" fmla="*/ 24966 w 24156"/>
                <a:gd name="connsiteY1" fmla="*/ 12848 h 24156"/>
                <a:gd name="connsiteX2" fmla="*/ 12888 w 24156"/>
                <a:gd name="connsiteY2" fmla="*/ 24926 h 24156"/>
                <a:gd name="connsiteX3" fmla="*/ 810 w 24156"/>
                <a:gd name="connsiteY3" fmla="*/ 12848 h 24156"/>
                <a:gd name="connsiteX4" fmla="*/ 12888 w 24156"/>
                <a:gd name="connsiteY4" fmla="*/ 77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888" y="770"/>
                  </a:moveTo>
                  <a:cubicBezTo>
                    <a:pt x="19559" y="770"/>
                    <a:pt x="24966" y="6178"/>
                    <a:pt x="24966" y="12848"/>
                  </a:cubicBezTo>
                  <a:cubicBezTo>
                    <a:pt x="24966" y="19519"/>
                    <a:pt x="19559" y="24926"/>
                    <a:pt x="12888" y="24926"/>
                  </a:cubicBezTo>
                  <a:cubicBezTo>
                    <a:pt x="6218" y="24926"/>
                    <a:pt x="810" y="19519"/>
                    <a:pt x="810" y="12848"/>
                  </a:cubicBezTo>
                  <a:cubicBezTo>
                    <a:pt x="810" y="6178"/>
                    <a:pt x="6218" y="770"/>
                    <a:pt x="12888" y="77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6" name="Полилиния 1025">
              <a:extLst>
                <a:ext uri="{FF2B5EF4-FFF2-40B4-BE49-F238E27FC236}">
                  <a16:creationId xmlns:a16="http://schemas.microsoft.com/office/drawing/2014/main" id="{D6A98B49-28CC-C0AA-2617-C9C0F224B6D6}"/>
                </a:ext>
              </a:extLst>
            </p:cNvPr>
            <p:cNvSpPr/>
            <p:nvPr/>
          </p:nvSpPr>
          <p:spPr>
            <a:xfrm>
              <a:off x="6184722" y="9597585"/>
              <a:ext cx="26167" cy="26167"/>
            </a:xfrm>
            <a:custGeom>
              <a:avLst/>
              <a:gdLst>
                <a:gd name="connsiteX0" fmla="*/ 12248 w 24156"/>
                <a:gd name="connsiteY0" fmla="*/ 810 h 24156"/>
                <a:gd name="connsiteX1" fmla="*/ 24326 w 24156"/>
                <a:gd name="connsiteY1" fmla="*/ 12888 h 24156"/>
                <a:gd name="connsiteX2" fmla="*/ 12248 w 24156"/>
                <a:gd name="connsiteY2" fmla="*/ 24966 h 24156"/>
                <a:gd name="connsiteX3" fmla="*/ 170 w 24156"/>
                <a:gd name="connsiteY3" fmla="*/ 12888 h 24156"/>
                <a:gd name="connsiteX4" fmla="*/ 12248 w 24156"/>
                <a:gd name="connsiteY4" fmla="*/ 8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248" y="810"/>
                  </a:moveTo>
                  <a:cubicBezTo>
                    <a:pt x="18919" y="810"/>
                    <a:pt x="24326" y="6218"/>
                    <a:pt x="24326" y="12888"/>
                  </a:cubicBezTo>
                  <a:cubicBezTo>
                    <a:pt x="24326" y="19559"/>
                    <a:pt x="18919" y="24966"/>
                    <a:pt x="12248" y="24966"/>
                  </a:cubicBezTo>
                  <a:cubicBezTo>
                    <a:pt x="5578" y="24966"/>
                    <a:pt x="170" y="19559"/>
                    <a:pt x="170" y="12888"/>
                  </a:cubicBezTo>
                  <a:cubicBezTo>
                    <a:pt x="170" y="6218"/>
                    <a:pt x="5578" y="810"/>
                    <a:pt x="12248" y="8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7" name="Полилиния 1026">
              <a:extLst>
                <a:ext uri="{FF2B5EF4-FFF2-40B4-BE49-F238E27FC236}">
                  <a16:creationId xmlns:a16="http://schemas.microsoft.com/office/drawing/2014/main" id="{DF22F563-8D23-D318-029D-56024089B4A7}"/>
                </a:ext>
              </a:extLst>
            </p:cNvPr>
            <p:cNvSpPr/>
            <p:nvPr/>
          </p:nvSpPr>
          <p:spPr>
            <a:xfrm>
              <a:off x="6210889" y="9597585"/>
              <a:ext cx="26167" cy="26167"/>
            </a:xfrm>
            <a:custGeom>
              <a:avLst/>
              <a:gdLst>
                <a:gd name="connsiteX0" fmla="*/ 12288 w 24156"/>
                <a:gd name="connsiteY0" fmla="*/ 810 h 24156"/>
                <a:gd name="connsiteX1" fmla="*/ 24366 w 24156"/>
                <a:gd name="connsiteY1" fmla="*/ 12888 h 24156"/>
                <a:gd name="connsiteX2" fmla="*/ 12288 w 24156"/>
                <a:gd name="connsiteY2" fmla="*/ 24966 h 24156"/>
                <a:gd name="connsiteX3" fmla="*/ 210 w 24156"/>
                <a:gd name="connsiteY3" fmla="*/ 12888 h 24156"/>
                <a:gd name="connsiteX4" fmla="*/ 12288 w 24156"/>
                <a:gd name="connsiteY4" fmla="*/ 8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288" y="810"/>
                  </a:moveTo>
                  <a:cubicBezTo>
                    <a:pt x="18959" y="810"/>
                    <a:pt x="24366" y="6218"/>
                    <a:pt x="24366" y="12888"/>
                  </a:cubicBezTo>
                  <a:cubicBezTo>
                    <a:pt x="24366" y="19559"/>
                    <a:pt x="18959" y="24966"/>
                    <a:pt x="12288" y="24966"/>
                  </a:cubicBezTo>
                  <a:cubicBezTo>
                    <a:pt x="5618" y="24966"/>
                    <a:pt x="210" y="19559"/>
                    <a:pt x="210" y="12888"/>
                  </a:cubicBezTo>
                  <a:cubicBezTo>
                    <a:pt x="210" y="6218"/>
                    <a:pt x="5618" y="810"/>
                    <a:pt x="12288" y="8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8" name="Полилиния 1027">
              <a:extLst>
                <a:ext uri="{FF2B5EF4-FFF2-40B4-BE49-F238E27FC236}">
                  <a16:creationId xmlns:a16="http://schemas.microsoft.com/office/drawing/2014/main" id="{2482035A-B99D-A515-EF34-2B12ADFF1FFE}"/>
                </a:ext>
              </a:extLst>
            </p:cNvPr>
            <p:cNvSpPr/>
            <p:nvPr/>
          </p:nvSpPr>
          <p:spPr>
            <a:xfrm>
              <a:off x="6237056" y="9597585"/>
              <a:ext cx="26167" cy="26167"/>
            </a:xfrm>
            <a:custGeom>
              <a:avLst/>
              <a:gdLst>
                <a:gd name="connsiteX0" fmla="*/ 12328 w 24156"/>
                <a:gd name="connsiteY0" fmla="*/ 810 h 24156"/>
                <a:gd name="connsiteX1" fmla="*/ 24406 w 24156"/>
                <a:gd name="connsiteY1" fmla="*/ 12888 h 24156"/>
                <a:gd name="connsiteX2" fmla="*/ 12328 w 24156"/>
                <a:gd name="connsiteY2" fmla="*/ 24966 h 24156"/>
                <a:gd name="connsiteX3" fmla="*/ 250 w 24156"/>
                <a:gd name="connsiteY3" fmla="*/ 12888 h 24156"/>
                <a:gd name="connsiteX4" fmla="*/ 12328 w 24156"/>
                <a:gd name="connsiteY4" fmla="*/ 8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328" y="810"/>
                  </a:moveTo>
                  <a:cubicBezTo>
                    <a:pt x="18999" y="810"/>
                    <a:pt x="24406" y="6218"/>
                    <a:pt x="24406" y="12888"/>
                  </a:cubicBezTo>
                  <a:cubicBezTo>
                    <a:pt x="24406" y="19559"/>
                    <a:pt x="18999" y="24966"/>
                    <a:pt x="12328" y="24966"/>
                  </a:cubicBezTo>
                  <a:cubicBezTo>
                    <a:pt x="5658" y="24966"/>
                    <a:pt x="250" y="19559"/>
                    <a:pt x="250" y="12888"/>
                  </a:cubicBezTo>
                  <a:cubicBezTo>
                    <a:pt x="250" y="6218"/>
                    <a:pt x="5658" y="810"/>
                    <a:pt x="12328" y="8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9" name="Полилиния 1028">
              <a:extLst>
                <a:ext uri="{FF2B5EF4-FFF2-40B4-BE49-F238E27FC236}">
                  <a16:creationId xmlns:a16="http://schemas.microsoft.com/office/drawing/2014/main" id="{DB09FCF0-D5CD-DCF9-D7C6-170F19E4A5DE}"/>
                </a:ext>
              </a:extLst>
            </p:cNvPr>
            <p:cNvSpPr/>
            <p:nvPr/>
          </p:nvSpPr>
          <p:spPr>
            <a:xfrm>
              <a:off x="6263223" y="9597585"/>
              <a:ext cx="26167" cy="26167"/>
            </a:xfrm>
            <a:custGeom>
              <a:avLst/>
              <a:gdLst>
                <a:gd name="connsiteX0" fmla="*/ 12368 w 24156"/>
                <a:gd name="connsiteY0" fmla="*/ 810 h 24156"/>
                <a:gd name="connsiteX1" fmla="*/ 24446 w 24156"/>
                <a:gd name="connsiteY1" fmla="*/ 12888 h 24156"/>
                <a:gd name="connsiteX2" fmla="*/ 12368 w 24156"/>
                <a:gd name="connsiteY2" fmla="*/ 24966 h 24156"/>
                <a:gd name="connsiteX3" fmla="*/ 290 w 24156"/>
                <a:gd name="connsiteY3" fmla="*/ 12888 h 24156"/>
                <a:gd name="connsiteX4" fmla="*/ 12368 w 24156"/>
                <a:gd name="connsiteY4" fmla="*/ 8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368" y="810"/>
                  </a:moveTo>
                  <a:cubicBezTo>
                    <a:pt x="19039" y="810"/>
                    <a:pt x="24446" y="6218"/>
                    <a:pt x="24446" y="12888"/>
                  </a:cubicBezTo>
                  <a:cubicBezTo>
                    <a:pt x="24446" y="19559"/>
                    <a:pt x="19039" y="24966"/>
                    <a:pt x="12368" y="24966"/>
                  </a:cubicBezTo>
                  <a:cubicBezTo>
                    <a:pt x="5698" y="24966"/>
                    <a:pt x="290" y="19559"/>
                    <a:pt x="290" y="12888"/>
                  </a:cubicBezTo>
                  <a:cubicBezTo>
                    <a:pt x="290" y="6218"/>
                    <a:pt x="5698" y="810"/>
                    <a:pt x="12368" y="8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0" name="Полилиния 1029">
              <a:extLst>
                <a:ext uri="{FF2B5EF4-FFF2-40B4-BE49-F238E27FC236}">
                  <a16:creationId xmlns:a16="http://schemas.microsoft.com/office/drawing/2014/main" id="{C0D3AA05-4A51-F5B5-958B-F0FAE61D9780}"/>
                </a:ext>
              </a:extLst>
            </p:cNvPr>
            <p:cNvSpPr/>
            <p:nvPr/>
          </p:nvSpPr>
          <p:spPr>
            <a:xfrm>
              <a:off x="6446393" y="9597585"/>
              <a:ext cx="26167" cy="26167"/>
            </a:xfrm>
            <a:custGeom>
              <a:avLst/>
              <a:gdLst>
                <a:gd name="connsiteX0" fmla="*/ 12648 w 24156"/>
                <a:gd name="connsiteY0" fmla="*/ 810 h 24156"/>
                <a:gd name="connsiteX1" fmla="*/ 24726 w 24156"/>
                <a:gd name="connsiteY1" fmla="*/ 12888 h 24156"/>
                <a:gd name="connsiteX2" fmla="*/ 12648 w 24156"/>
                <a:gd name="connsiteY2" fmla="*/ 24966 h 24156"/>
                <a:gd name="connsiteX3" fmla="*/ 570 w 24156"/>
                <a:gd name="connsiteY3" fmla="*/ 12888 h 24156"/>
                <a:gd name="connsiteX4" fmla="*/ 12648 w 24156"/>
                <a:gd name="connsiteY4" fmla="*/ 8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648" y="810"/>
                  </a:moveTo>
                  <a:cubicBezTo>
                    <a:pt x="19319" y="810"/>
                    <a:pt x="24726" y="6218"/>
                    <a:pt x="24726" y="12888"/>
                  </a:cubicBezTo>
                  <a:cubicBezTo>
                    <a:pt x="24726" y="19559"/>
                    <a:pt x="19319" y="24966"/>
                    <a:pt x="12648" y="24966"/>
                  </a:cubicBezTo>
                  <a:cubicBezTo>
                    <a:pt x="5978" y="24966"/>
                    <a:pt x="570" y="19559"/>
                    <a:pt x="570" y="12888"/>
                  </a:cubicBezTo>
                  <a:cubicBezTo>
                    <a:pt x="570" y="6218"/>
                    <a:pt x="5978" y="810"/>
                    <a:pt x="12648" y="8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1" name="Полилиния 1030">
              <a:extLst>
                <a:ext uri="{FF2B5EF4-FFF2-40B4-BE49-F238E27FC236}">
                  <a16:creationId xmlns:a16="http://schemas.microsoft.com/office/drawing/2014/main" id="{1A5F5344-7714-655B-73E3-AE23F3387676}"/>
                </a:ext>
              </a:extLst>
            </p:cNvPr>
            <p:cNvSpPr/>
            <p:nvPr/>
          </p:nvSpPr>
          <p:spPr>
            <a:xfrm>
              <a:off x="6498728" y="9597585"/>
              <a:ext cx="26167" cy="26167"/>
            </a:xfrm>
            <a:custGeom>
              <a:avLst/>
              <a:gdLst>
                <a:gd name="connsiteX0" fmla="*/ 12728 w 24156"/>
                <a:gd name="connsiteY0" fmla="*/ 810 h 24156"/>
                <a:gd name="connsiteX1" fmla="*/ 24806 w 24156"/>
                <a:gd name="connsiteY1" fmla="*/ 12888 h 24156"/>
                <a:gd name="connsiteX2" fmla="*/ 12728 w 24156"/>
                <a:gd name="connsiteY2" fmla="*/ 24966 h 24156"/>
                <a:gd name="connsiteX3" fmla="*/ 650 w 24156"/>
                <a:gd name="connsiteY3" fmla="*/ 12888 h 24156"/>
                <a:gd name="connsiteX4" fmla="*/ 12728 w 24156"/>
                <a:gd name="connsiteY4" fmla="*/ 8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728" y="810"/>
                  </a:moveTo>
                  <a:cubicBezTo>
                    <a:pt x="19399" y="810"/>
                    <a:pt x="24806" y="6218"/>
                    <a:pt x="24806" y="12888"/>
                  </a:cubicBezTo>
                  <a:cubicBezTo>
                    <a:pt x="24806" y="19559"/>
                    <a:pt x="19399" y="24966"/>
                    <a:pt x="12728" y="24966"/>
                  </a:cubicBezTo>
                  <a:cubicBezTo>
                    <a:pt x="6058" y="24966"/>
                    <a:pt x="650" y="19559"/>
                    <a:pt x="650" y="12888"/>
                  </a:cubicBezTo>
                  <a:cubicBezTo>
                    <a:pt x="650" y="6218"/>
                    <a:pt x="6058" y="810"/>
                    <a:pt x="12728" y="8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2" name="Полилиния 1031">
              <a:extLst>
                <a:ext uri="{FF2B5EF4-FFF2-40B4-BE49-F238E27FC236}">
                  <a16:creationId xmlns:a16="http://schemas.microsoft.com/office/drawing/2014/main" id="{76FFFA6D-B252-9543-4343-9FD3B0E70CDC}"/>
                </a:ext>
              </a:extLst>
            </p:cNvPr>
            <p:cNvSpPr/>
            <p:nvPr/>
          </p:nvSpPr>
          <p:spPr>
            <a:xfrm>
              <a:off x="6551062" y="9597585"/>
              <a:ext cx="26167" cy="26167"/>
            </a:xfrm>
            <a:custGeom>
              <a:avLst/>
              <a:gdLst>
                <a:gd name="connsiteX0" fmla="*/ 12808 w 24156"/>
                <a:gd name="connsiteY0" fmla="*/ 810 h 24156"/>
                <a:gd name="connsiteX1" fmla="*/ 24886 w 24156"/>
                <a:gd name="connsiteY1" fmla="*/ 12888 h 24156"/>
                <a:gd name="connsiteX2" fmla="*/ 12808 w 24156"/>
                <a:gd name="connsiteY2" fmla="*/ 24966 h 24156"/>
                <a:gd name="connsiteX3" fmla="*/ 730 w 24156"/>
                <a:gd name="connsiteY3" fmla="*/ 12888 h 24156"/>
                <a:gd name="connsiteX4" fmla="*/ 12808 w 24156"/>
                <a:gd name="connsiteY4" fmla="*/ 8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808" y="810"/>
                  </a:moveTo>
                  <a:cubicBezTo>
                    <a:pt x="19479" y="810"/>
                    <a:pt x="24886" y="6218"/>
                    <a:pt x="24886" y="12888"/>
                  </a:cubicBezTo>
                  <a:cubicBezTo>
                    <a:pt x="24886" y="19559"/>
                    <a:pt x="19479" y="24966"/>
                    <a:pt x="12808" y="24966"/>
                  </a:cubicBezTo>
                  <a:cubicBezTo>
                    <a:pt x="6138" y="24966"/>
                    <a:pt x="730" y="19559"/>
                    <a:pt x="730" y="12888"/>
                  </a:cubicBezTo>
                  <a:cubicBezTo>
                    <a:pt x="730" y="6218"/>
                    <a:pt x="6138" y="810"/>
                    <a:pt x="12808" y="8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3" name="Полилиния 1032">
              <a:extLst>
                <a:ext uri="{FF2B5EF4-FFF2-40B4-BE49-F238E27FC236}">
                  <a16:creationId xmlns:a16="http://schemas.microsoft.com/office/drawing/2014/main" id="{E4DD8B96-2512-BE03-4EA5-573F8C5F7657}"/>
                </a:ext>
              </a:extLst>
            </p:cNvPr>
            <p:cNvSpPr/>
            <p:nvPr/>
          </p:nvSpPr>
          <p:spPr>
            <a:xfrm>
              <a:off x="6577229" y="9597585"/>
              <a:ext cx="26167" cy="26167"/>
            </a:xfrm>
            <a:custGeom>
              <a:avLst/>
              <a:gdLst>
                <a:gd name="connsiteX0" fmla="*/ 12848 w 24156"/>
                <a:gd name="connsiteY0" fmla="*/ 810 h 24156"/>
                <a:gd name="connsiteX1" fmla="*/ 24926 w 24156"/>
                <a:gd name="connsiteY1" fmla="*/ 12888 h 24156"/>
                <a:gd name="connsiteX2" fmla="*/ 12848 w 24156"/>
                <a:gd name="connsiteY2" fmla="*/ 24966 h 24156"/>
                <a:gd name="connsiteX3" fmla="*/ 770 w 24156"/>
                <a:gd name="connsiteY3" fmla="*/ 12888 h 24156"/>
                <a:gd name="connsiteX4" fmla="*/ 12848 w 24156"/>
                <a:gd name="connsiteY4" fmla="*/ 8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848" y="810"/>
                  </a:moveTo>
                  <a:cubicBezTo>
                    <a:pt x="19519" y="810"/>
                    <a:pt x="24926" y="6218"/>
                    <a:pt x="24926" y="12888"/>
                  </a:cubicBezTo>
                  <a:cubicBezTo>
                    <a:pt x="24926" y="19559"/>
                    <a:pt x="19519" y="24966"/>
                    <a:pt x="12848" y="24966"/>
                  </a:cubicBezTo>
                  <a:cubicBezTo>
                    <a:pt x="6178" y="24966"/>
                    <a:pt x="770" y="19559"/>
                    <a:pt x="770" y="12888"/>
                  </a:cubicBezTo>
                  <a:cubicBezTo>
                    <a:pt x="770" y="6218"/>
                    <a:pt x="6178" y="810"/>
                    <a:pt x="12848" y="8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4" name="Полилиния 1033">
              <a:extLst>
                <a:ext uri="{FF2B5EF4-FFF2-40B4-BE49-F238E27FC236}">
                  <a16:creationId xmlns:a16="http://schemas.microsoft.com/office/drawing/2014/main" id="{16AFA1AA-D8E1-71EB-0F64-8FAD9BD8B783}"/>
                </a:ext>
              </a:extLst>
            </p:cNvPr>
            <p:cNvSpPr/>
            <p:nvPr/>
          </p:nvSpPr>
          <p:spPr>
            <a:xfrm>
              <a:off x="6603396" y="9597585"/>
              <a:ext cx="26167" cy="26167"/>
            </a:xfrm>
            <a:custGeom>
              <a:avLst/>
              <a:gdLst>
                <a:gd name="connsiteX0" fmla="*/ 12888 w 24156"/>
                <a:gd name="connsiteY0" fmla="*/ 810 h 24156"/>
                <a:gd name="connsiteX1" fmla="*/ 24966 w 24156"/>
                <a:gd name="connsiteY1" fmla="*/ 12888 h 24156"/>
                <a:gd name="connsiteX2" fmla="*/ 12888 w 24156"/>
                <a:gd name="connsiteY2" fmla="*/ 24966 h 24156"/>
                <a:gd name="connsiteX3" fmla="*/ 810 w 24156"/>
                <a:gd name="connsiteY3" fmla="*/ 12888 h 24156"/>
                <a:gd name="connsiteX4" fmla="*/ 12888 w 24156"/>
                <a:gd name="connsiteY4" fmla="*/ 81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6" h="24156">
                  <a:moveTo>
                    <a:pt x="12888" y="810"/>
                  </a:moveTo>
                  <a:cubicBezTo>
                    <a:pt x="19559" y="810"/>
                    <a:pt x="24966" y="6218"/>
                    <a:pt x="24966" y="12888"/>
                  </a:cubicBezTo>
                  <a:cubicBezTo>
                    <a:pt x="24966" y="19559"/>
                    <a:pt x="19559" y="24966"/>
                    <a:pt x="12888" y="24966"/>
                  </a:cubicBezTo>
                  <a:cubicBezTo>
                    <a:pt x="6218" y="24966"/>
                    <a:pt x="810" y="19559"/>
                    <a:pt x="810" y="12888"/>
                  </a:cubicBezTo>
                  <a:cubicBezTo>
                    <a:pt x="810" y="6218"/>
                    <a:pt x="6218" y="810"/>
                    <a:pt x="12888" y="810"/>
                  </a:cubicBezTo>
                  <a:close/>
                </a:path>
              </a:pathLst>
            </a:custGeom>
            <a:solidFill>
              <a:schemeClr val="bg1"/>
            </a:solidFill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6" name="Полилиния 1045">
              <a:extLst>
                <a:ext uri="{FF2B5EF4-FFF2-40B4-BE49-F238E27FC236}">
                  <a16:creationId xmlns:a16="http://schemas.microsoft.com/office/drawing/2014/main" id="{9771E8B7-28C2-7331-7092-353A4E49563A}"/>
                </a:ext>
              </a:extLst>
            </p:cNvPr>
            <p:cNvSpPr/>
            <p:nvPr/>
          </p:nvSpPr>
          <p:spPr>
            <a:xfrm>
              <a:off x="5975384" y="8969588"/>
              <a:ext cx="183170" cy="183140"/>
            </a:xfrm>
            <a:custGeom>
              <a:avLst/>
              <a:gdLst>
                <a:gd name="connsiteX0" fmla="*/ 111533 w 169092"/>
                <a:gd name="connsiteY0" fmla="*/ 170 h 169065"/>
                <a:gd name="connsiteX1" fmla="*/ 57900 w 169092"/>
                <a:gd name="connsiteY1" fmla="*/ 170 h 169065"/>
                <a:gd name="connsiteX2" fmla="*/ 57900 w 169092"/>
                <a:gd name="connsiteY2" fmla="*/ 170 h 169065"/>
                <a:gd name="connsiteX3" fmla="*/ 2537 w 169092"/>
                <a:gd name="connsiteY3" fmla="*/ 41043 h 169065"/>
                <a:gd name="connsiteX4" fmla="*/ 836 w 169092"/>
                <a:gd name="connsiteY4" fmla="*/ 48559 h 169065"/>
                <a:gd name="connsiteX5" fmla="*/ 170 w 169092"/>
                <a:gd name="connsiteY5" fmla="*/ 57239 h 169065"/>
                <a:gd name="connsiteX6" fmla="*/ 170 w 169092"/>
                <a:gd name="connsiteY6" fmla="*/ 112145 h 169065"/>
                <a:gd name="connsiteX7" fmla="*/ 57900 w 169092"/>
                <a:gd name="connsiteY7" fmla="*/ 169231 h 169065"/>
                <a:gd name="connsiteX8" fmla="*/ 84716 w 169092"/>
                <a:gd name="connsiteY8" fmla="*/ 169236 h 169065"/>
                <a:gd name="connsiteX9" fmla="*/ 111533 w 169092"/>
                <a:gd name="connsiteY9" fmla="*/ 169229 h 169065"/>
                <a:gd name="connsiteX10" fmla="*/ 169263 w 169092"/>
                <a:gd name="connsiteY10" fmla="*/ 112143 h 169065"/>
                <a:gd name="connsiteX11" fmla="*/ 169263 w 169092"/>
                <a:gd name="connsiteY11" fmla="*/ 57239 h 169065"/>
                <a:gd name="connsiteX12" fmla="*/ 111533 w 169092"/>
                <a:gd name="connsiteY12" fmla="*/ 170 h 169065"/>
                <a:gd name="connsiteX13" fmla="*/ 143899 w 169092"/>
                <a:gd name="connsiteY13" fmla="*/ 112145 h 169065"/>
                <a:gd name="connsiteX14" fmla="*/ 111526 w 169092"/>
                <a:gd name="connsiteY14" fmla="*/ 143867 h 169065"/>
                <a:gd name="connsiteX15" fmla="*/ 84716 w 169092"/>
                <a:gd name="connsiteY15" fmla="*/ 143872 h 169065"/>
                <a:gd name="connsiteX16" fmla="*/ 57907 w 169092"/>
                <a:gd name="connsiteY16" fmla="*/ 143865 h 169065"/>
                <a:gd name="connsiteX17" fmla="*/ 25534 w 169092"/>
                <a:gd name="connsiteY17" fmla="*/ 112145 h 169065"/>
                <a:gd name="connsiteX18" fmla="*/ 25534 w 169092"/>
                <a:gd name="connsiteY18" fmla="*/ 57239 h 169065"/>
                <a:gd name="connsiteX19" fmla="*/ 29445 w 169092"/>
                <a:gd name="connsiteY19" fmla="*/ 42137 h 169065"/>
                <a:gd name="connsiteX20" fmla="*/ 39334 w 169092"/>
                <a:gd name="connsiteY20" fmla="*/ 31280 h 169065"/>
                <a:gd name="connsiteX21" fmla="*/ 57898 w 169092"/>
                <a:gd name="connsiteY21" fmla="*/ 25534 h 169065"/>
                <a:gd name="connsiteX22" fmla="*/ 111533 w 169092"/>
                <a:gd name="connsiteY22" fmla="*/ 25534 h 169065"/>
                <a:gd name="connsiteX23" fmla="*/ 143899 w 169092"/>
                <a:gd name="connsiteY23" fmla="*/ 57239 h 169065"/>
                <a:gd name="connsiteX24" fmla="*/ 143899 w 169092"/>
                <a:gd name="connsiteY24" fmla="*/ 112145 h 16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9092" h="169065">
                  <a:moveTo>
                    <a:pt x="111533" y="170"/>
                  </a:moveTo>
                  <a:lnTo>
                    <a:pt x="57900" y="170"/>
                  </a:lnTo>
                  <a:lnTo>
                    <a:pt x="57900" y="170"/>
                  </a:lnTo>
                  <a:cubicBezTo>
                    <a:pt x="31762" y="170"/>
                    <a:pt x="9617" y="17439"/>
                    <a:pt x="2537" y="41043"/>
                  </a:cubicBezTo>
                  <a:cubicBezTo>
                    <a:pt x="1805" y="43485"/>
                    <a:pt x="1234" y="45994"/>
                    <a:pt x="836" y="48559"/>
                  </a:cubicBezTo>
                  <a:cubicBezTo>
                    <a:pt x="398" y="51390"/>
                    <a:pt x="170" y="54288"/>
                    <a:pt x="170" y="57239"/>
                  </a:cubicBezTo>
                  <a:lnTo>
                    <a:pt x="170" y="112145"/>
                  </a:lnTo>
                  <a:cubicBezTo>
                    <a:pt x="170" y="143628"/>
                    <a:pt x="26075" y="169231"/>
                    <a:pt x="57900" y="169231"/>
                  </a:cubicBezTo>
                  <a:lnTo>
                    <a:pt x="84716" y="169236"/>
                  </a:lnTo>
                  <a:lnTo>
                    <a:pt x="111533" y="169229"/>
                  </a:lnTo>
                  <a:cubicBezTo>
                    <a:pt x="143356" y="169229"/>
                    <a:pt x="169263" y="143627"/>
                    <a:pt x="169263" y="112143"/>
                  </a:cubicBezTo>
                  <a:lnTo>
                    <a:pt x="169263" y="57239"/>
                  </a:lnTo>
                  <a:cubicBezTo>
                    <a:pt x="169263" y="25771"/>
                    <a:pt x="143358" y="170"/>
                    <a:pt x="111533" y="170"/>
                  </a:cubicBezTo>
                  <a:close/>
                  <a:moveTo>
                    <a:pt x="143899" y="112145"/>
                  </a:moveTo>
                  <a:cubicBezTo>
                    <a:pt x="143899" y="129636"/>
                    <a:pt x="129381" y="143867"/>
                    <a:pt x="111526" y="143867"/>
                  </a:cubicBezTo>
                  <a:lnTo>
                    <a:pt x="84716" y="143872"/>
                  </a:lnTo>
                  <a:lnTo>
                    <a:pt x="57907" y="143865"/>
                  </a:lnTo>
                  <a:cubicBezTo>
                    <a:pt x="40052" y="143865"/>
                    <a:pt x="25534" y="129634"/>
                    <a:pt x="25534" y="112145"/>
                  </a:cubicBezTo>
                  <a:lnTo>
                    <a:pt x="25534" y="57239"/>
                  </a:lnTo>
                  <a:cubicBezTo>
                    <a:pt x="25534" y="51775"/>
                    <a:pt x="26951" y="46632"/>
                    <a:pt x="29445" y="42137"/>
                  </a:cubicBezTo>
                  <a:cubicBezTo>
                    <a:pt x="31846" y="37813"/>
                    <a:pt x="35243" y="34095"/>
                    <a:pt x="39334" y="31280"/>
                  </a:cubicBezTo>
                  <a:cubicBezTo>
                    <a:pt x="44592" y="27659"/>
                    <a:pt x="50996" y="25534"/>
                    <a:pt x="57898" y="25534"/>
                  </a:cubicBezTo>
                  <a:lnTo>
                    <a:pt x="111533" y="25534"/>
                  </a:lnTo>
                  <a:cubicBezTo>
                    <a:pt x="129381" y="25534"/>
                    <a:pt x="143899" y="39756"/>
                    <a:pt x="143899" y="57239"/>
                  </a:cubicBezTo>
                  <a:lnTo>
                    <a:pt x="143899" y="112145"/>
                  </a:lnTo>
                  <a:close/>
                </a:path>
              </a:pathLst>
            </a:custGeom>
            <a:solidFill>
              <a:schemeClr val="bg1"/>
            </a:solidFill>
            <a:ln w="167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4" name="Полилиния 1043">
              <a:extLst>
                <a:ext uri="{FF2B5EF4-FFF2-40B4-BE49-F238E27FC236}">
                  <a16:creationId xmlns:a16="http://schemas.microsoft.com/office/drawing/2014/main" id="{A98A680D-9CE1-9DF5-31C2-1F843678634D}"/>
                </a:ext>
              </a:extLst>
            </p:cNvPr>
            <p:cNvSpPr/>
            <p:nvPr/>
          </p:nvSpPr>
          <p:spPr>
            <a:xfrm>
              <a:off x="6446393" y="8969588"/>
              <a:ext cx="183170" cy="183140"/>
            </a:xfrm>
            <a:custGeom>
              <a:avLst/>
              <a:gdLst>
                <a:gd name="connsiteX0" fmla="*/ 112253 w 169092"/>
                <a:gd name="connsiteY0" fmla="*/ 170 h 169065"/>
                <a:gd name="connsiteX1" fmla="*/ 58620 w 169092"/>
                <a:gd name="connsiteY1" fmla="*/ 170 h 169065"/>
                <a:gd name="connsiteX2" fmla="*/ 58620 w 169092"/>
                <a:gd name="connsiteY2" fmla="*/ 170 h 169065"/>
                <a:gd name="connsiteX3" fmla="*/ 3257 w 169092"/>
                <a:gd name="connsiteY3" fmla="*/ 41043 h 169065"/>
                <a:gd name="connsiteX4" fmla="*/ 1556 w 169092"/>
                <a:gd name="connsiteY4" fmla="*/ 48559 h 169065"/>
                <a:gd name="connsiteX5" fmla="*/ 890 w 169092"/>
                <a:gd name="connsiteY5" fmla="*/ 57239 h 169065"/>
                <a:gd name="connsiteX6" fmla="*/ 890 w 169092"/>
                <a:gd name="connsiteY6" fmla="*/ 112145 h 169065"/>
                <a:gd name="connsiteX7" fmla="*/ 58620 w 169092"/>
                <a:gd name="connsiteY7" fmla="*/ 169231 h 169065"/>
                <a:gd name="connsiteX8" fmla="*/ 85436 w 169092"/>
                <a:gd name="connsiteY8" fmla="*/ 169236 h 169065"/>
                <a:gd name="connsiteX9" fmla="*/ 112253 w 169092"/>
                <a:gd name="connsiteY9" fmla="*/ 169229 h 169065"/>
                <a:gd name="connsiteX10" fmla="*/ 169983 w 169092"/>
                <a:gd name="connsiteY10" fmla="*/ 112143 h 169065"/>
                <a:gd name="connsiteX11" fmla="*/ 169983 w 169092"/>
                <a:gd name="connsiteY11" fmla="*/ 57239 h 169065"/>
                <a:gd name="connsiteX12" fmla="*/ 112253 w 169092"/>
                <a:gd name="connsiteY12" fmla="*/ 170 h 169065"/>
                <a:gd name="connsiteX13" fmla="*/ 144619 w 169092"/>
                <a:gd name="connsiteY13" fmla="*/ 112145 h 169065"/>
                <a:gd name="connsiteX14" fmla="*/ 112246 w 169092"/>
                <a:gd name="connsiteY14" fmla="*/ 143867 h 169065"/>
                <a:gd name="connsiteX15" fmla="*/ 85436 w 169092"/>
                <a:gd name="connsiteY15" fmla="*/ 143872 h 169065"/>
                <a:gd name="connsiteX16" fmla="*/ 58627 w 169092"/>
                <a:gd name="connsiteY16" fmla="*/ 143865 h 169065"/>
                <a:gd name="connsiteX17" fmla="*/ 26254 w 169092"/>
                <a:gd name="connsiteY17" fmla="*/ 112145 h 169065"/>
                <a:gd name="connsiteX18" fmla="*/ 26254 w 169092"/>
                <a:gd name="connsiteY18" fmla="*/ 57239 h 169065"/>
                <a:gd name="connsiteX19" fmla="*/ 30165 w 169092"/>
                <a:gd name="connsiteY19" fmla="*/ 42137 h 169065"/>
                <a:gd name="connsiteX20" fmla="*/ 40054 w 169092"/>
                <a:gd name="connsiteY20" fmla="*/ 31280 h 169065"/>
                <a:gd name="connsiteX21" fmla="*/ 58618 w 169092"/>
                <a:gd name="connsiteY21" fmla="*/ 25534 h 169065"/>
                <a:gd name="connsiteX22" fmla="*/ 112253 w 169092"/>
                <a:gd name="connsiteY22" fmla="*/ 25534 h 169065"/>
                <a:gd name="connsiteX23" fmla="*/ 144619 w 169092"/>
                <a:gd name="connsiteY23" fmla="*/ 57239 h 169065"/>
                <a:gd name="connsiteX24" fmla="*/ 144619 w 169092"/>
                <a:gd name="connsiteY24" fmla="*/ 112145 h 16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9092" h="169065">
                  <a:moveTo>
                    <a:pt x="112253" y="170"/>
                  </a:moveTo>
                  <a:lnTo>
                    <a:pt x="58620" y="170"/>
                  </a:lnTo>
                  <a:lnTo>
                    <a:pt x="58620" y="170"/>
                  </a:lnTo>
                  <a:cubicBezTo>
                    <a:pt x="32482" y="170"/>
                    <a:pt x="10337" y="17439"/>
                    <a:pt x="3257" y="41043"/>
                  </a:cubicBezTo>
                  <a:cubicBezTo>
                    <a:pt x="2525" y="43485"/>
                    <a:pt x="1954" y="45994"/>
                    <a:pt x="1556" y="48559"/>
                  </a:cubicBezTo>
                  <a:cubicBezTo>
                    <a:pt x="1118" y="51390"/>
                    <a:pt x="890" y="54288"/>
                    <a:pt x="890" y="57239"/>
                  </a:cubicBezTo>
                  <a:lnTo>
                    <a:pt x="890" y="112145"/>
                  </a:lnTo>
                  <a:cubicBezTo>
                    <a:pt x="890" y="143628"/>
                    <a:pt x="26795" y="169231"/>
                    <a:pt x="58620" y="169231"/>
                  </a:cubicBezTo>
                  <a:lnTo>
                    <a:pt x="85436" y="169236"/>
                  </a:lnTo>
                  <a:lnTo>
                    <a:pt x="112253" y="169229"/>
                  </a:lnTo>
                  <a:cubicBezTo>
                    <a:pt x="144076" y="169229"/>
                    <a:pt x="169983" y="143627"/>
                    <a:pt x="169983" y="112143"/>
                  </a:cubicBezTo>
                  <a:lnTo>
                    <a:pt x="169983" y="57239"/>
                  </a:lnTo>
                  <a:cubicBezTo>
                    <a:pt x="169983" y="25771"/>
                    <a:pt x="144078" y="170"/>
                    <a:pt x="112253" y="170"/>
                  </a:cubicBezTo>
                  <a:close/>
                  <a:moveTo>
                    <a:pt x="144619" y="112145"/>
                  </a:moveTo>
                  <a:cubicBezTo>
                    <a:pt x="144619" y="129636"/>
                    <a:pt x="130101" y="143867"/>
                    <a:pt x="112246" y="143867"/>
                  </a:cubicBezTo>
                  <a:lnTo>
                    <a:pt x="85436" y="143872"/>
                  </a:lnTo>
                  <a:lnTo>
                    <a:pt x="58627" y="143865"/>
                  </a:lnTo>
                  <a:cubicBezTo>
                    <a:pt x="40772" y="143865"/>
                    <a:pt x="26254" y="129634"/>
                    <a:pt x="26254" y="112145"/>
                  </a:cubicBezTo>
                  <a:lnTo>
                    <a:pt x="26254" y="57239"/>
                  </a:lnTo>
                  <a:cubicBezTo>
                    <a:pt x="26254" y="51775"/>
                    <a:pt x="27671" y="46632"/>
                    <a:pt x="30165" y="42137"/>
                  </a:cubicBezTo>
                  <a:cubicBezTo>
                    <a:pt x="32566" y="37813"/>
                    <a:pt x="35963" y="34095"/>
                    <a:pt x="40054" y="31280"/>
                  </a:cubicBezTo>
                  <a:cubicBezTo>
                    <a:pt x="45312" y="27659"/>
                    <a:pt x="51716" y="25534"/>
                    <a:pt x="58618" y="25534"/>
                  </a:cubicBezTo>
                  <a:lnTo>
                    <a:pt x="112253" y="25534"/>
                  </a:lnTo>
                  <a:cubicBezTo>
                    <a:pt x="130101" y="25534"/>
                    <a:pt x="144619" y="39756"/>
                    <a:pt x="144619" y="57239"/>
                  </a:cubicBezTo>
                  <a:lnTo>
                    <a:pt x="144619" y="112145"/>
                  </a:lnTo>
                  <a:close/>
                </a:path>
              </a:pathLst>
            </a:custGeom>
            <a:solidFill>
              <a:schemeClr val="bg1"/>
            </a:solidFill>
            <a:ln w="167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2" name="Полилиния 1041">
              <a:extLst>
                <a:ext uri="{FF2B5EF4-FFF2-40B4-BE49-F238E27FC236}">
                  <a16:creationId xmlns:a16="http://schemas.microsoft.com/office/drawing/2014/main" id="{4038665B-147A-471D-9B01-1244C48F65B4}"/>
                </a:ext>
              </a:extLst>
            </p:cNvPr>
            <p:cNvSpPr/>
            <p:nvPr/>
          </p:nvSpPr>
          <p:spPr>
            <a:xfrm>
              <a:off x="5975384" y="9440597"/>
              <a:ext cx="183170" cy="183140"/>
            </a:xfrm>
            <a:custGeom>
              <a:avLst/>
              <a:gdLst>
                <a:gd name="connsiteX0" fmla="*/ 111533 w 169092"/>
                <a:gd name="connsiteY0" fmla="*/ 890 h 169065"/>
                <a:gd name="connsiteX1" fmla="*/ 57900 w 169092"/>
                <a:gd name="connsiteY1" fmla="*/ 890 h 169065"/>
                <a:gd name="connsiteX2" fmla="*/ 57900 w 169092"/>
                <a:gd name="connsiteY2" fmla="*/ 890 h 169065"/>
                <a:gd name="connsiteX3" fmla="*/ 2537 w 169092"/>
                <a:gd name="connsiteY3" fmla="*/ 41763 h 169065"/>
                <a:gd name="connsiteX4" fmla="*/ 836 w 169092"/>
                <a:gd name="connsiteY4" fmla="*/ 49279 h 169065"/>
                <a:gd name="connsiteX5" fmla="*/ 170 w 169092"/>
                <a:gd name="connsiteY5" fmla="*/ 57959 h 169065"/>
                <a:gd name="connsiteX6" fmla="*/ 170 w 169092"/>
                <a:gd name="connsiteY6" fmla="*/ 112865 h 169065"/>
                <a:gd name="connsiteX7" fmla="*/ 57900 w 169092"/>
                <a:gd name="connsiteY7" fmla="*/ 169951 h 169065"/>
                <a:gd name="connsiteX8" fmla="*/ 84716 w 169092"/>
                <a:gd name="connsiteY8" fmla="*/ 169956 h 169065"/>
                <a:gd name="connsiteX9" fmla="*/ 111533 w 169092"/>
                <a:gd name="connsiteY9" fmla="*/ 169949 h 169065"/>
                <a:gd name="connsiteX10" fmla="*/ 169263 w 169092"/>
                <a:gd name="connsiteY10" fmla="*/ 112863 h 169065"/>
                <a:gd name="connsiteX11" fmla="*/ 169263 w 169092"/>
                <a:gd name="connsiteY11" fmla="*/ 57959 h 169065"/>
                <a:gd name="connsiteX12" fmla="*/ 111533 w 169092"/>
                <a:gd name="connsiteY12" fmla="*/ 890 h 169065"/>
                <a:gd name="connsiteX13" fmla="*/ 143899 w 169092"/>
                <a:gd name="connsiteY13" fmla="*/ 112865 h 169065"/>
                <a:gd name="connsiteX14" fmla="*/ 111526 w 169092"/>
                <a:gd name="connsiteY14" fmla="*/ 144587 h 169065"/>
                <a:gd name="connsiteX15" fmla="*/ 84716 w 169092"/>
                <a:gd name="connsiteY15" fmla="*/ 144592 h 169065"/>
                <a:gd name="connsiteX16" fmla="*/ 57907 w 169092"/>
                <a:gd name="connsiteY16" fmla="*/ 144585 h 169065"/>
                <a:gd name="connsiteX17" fmla="*/ 25534 w 169092"/>
                <a:gd name="connsiteY17" fmla="*/ 112865 h 169065"/>
                <a:gd name="connsiteX18" fmla="*/ 25534 w 169092"/>
                <a:gd name="connsiteY18" fmla="*/ 57959 h 169065"/>
                <a:gd name="connsiteX19" fmla="*/ 29445 w 169092"/>
                <a:gd name="connsiteY19" fmla="*/ 42857 h 169065"/>
                <a:gd name="connsiteX20" fmla="*/ 39334 w 169092"/>
                <a:gd name="connsiteY20" fmla="*/ 32000 h 169065"/>
                <a:gd name="connsiteX21" fmla="*/ 57898 w 169092"/>
                <a:gd name="connsiteY21" fmla="*/ 26254 h 169065"/>
                <a:gd name="connsiteX22" fmla="*/ 111533 w 169092"/>
                <a:gd name="connsiteY22" fmla="*/ 26254 h 169065"/>
                <a:gd name="connsiteX23" fmla="*/ 143899 w 169092"/>
                <a:gd name="connsiteY23" fmla="*/ 57959 h 169065"/>
                <a:gd name="connsiteX24" fmla="*/ 143899 w 169092"/>
                <a:gd name="connsiteY24" fmla="*/ 112865 h 16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9092" h="169065">
                  <a:moveTo>
                    <a:pt x="111533" y="890"/>
                  </a:moveTo>
                  <a:lnTo>
                    <a:pt x="57900" y="890"/>
                  </a:lnTo>
                  <a:lnTo>
                    <a:pt x="57900" y="890"/>
                  </a:lnTo>
                  <a:cubicBezTo>
                    <a:pt x="31762" y="890"/>
                    <a:pt x="9617" y="18159"/>
                    <a:pt x="2537" y="41763"/>
                  </a:cubicBezTo>
                  <a:cubicBezTo>
                    <a:pt x="1805" y="44205"/>
                    <a:pt x="1234" y="46714"/>
                    <a:pt x="836" y="49279"/>
                  </a:cubicBezTo>
                  <a:cubicBezTo>
                    <a:pt x="398" y="52110"/>
                    <a:pt x="170" y="55008"/>
                    <a:pt x="170" y="57959"/>
                  </a:cubicBezTo>
                  <a:lnTo>
                    <a:pt x="170" y="112865"/>
                  </a:lnTo>
                  <a:cubicBezTo>
                    <a:pt x="170" y="144348"/>
                    <a:pt x="26075" y="169951"/>
                    <a:pt x="57900" y="169951"/>
                  </a:cubicBezTo>
                  <a:lnTo>
                    <a:pt x="84716" y="169956"/>
                  </a:lnTo>
                  <a:lnTo>
                    <a:pt x="111533" y="169949"/>
                  </a:lnTo>
                  <a:cubicBezTo>
                    <a:pt x="143356" y="169949"/>
                    <a:pt x="169263" y="144347"/>
                    <a:pt x="169263" y="112863"/>
                  </a:cubicBezTo>
                  <a:lnTo>
                    <a:pt x="169263" y="57959"/>
                  </a:lnTo>
                  <a:cubicBezTo>
                    <a:pt x="169263" y="26491"/>
                    <a:pt x="143358" y="890"/>
                    <a:pt x="111533" y="890"/>
                  </a:cubicBezTo>
                  <a:close/>
                  <a:moveTo>
                    <a:pt x="143899" y="112865"/>
                  </a:moveTo>
                  <a:cubicBezTo>
                    <a:pt x="143899" y="130356"/>
                    <a:pt x="129381" y="144587"/>
                    <a:pt x="111526" y="144587"/>
                  </a:cubicBezTo>
                  <a:lnTo>
                    <a:pt x="84716" y="144592"/>
                  </a:lnTo>
                  <a:lnTo>
                    <a:pt x="57907" y="144585"/>
                  </a:lnTo>
                  <a:cubicBezTo>
                    <a:pt x="40052" y="144585"/>
                    <a:pt x="25534" y="130354"/>
                    <a:pt x="25534" y="112865"/>
                  </a:cubicBezTo>
                  <a:lnTo>
                    <a:pt x="25534" y="57959"/>
                  </a:lnTo>
                  <a:cubicBezTo>
                    <a:pt x="25534" y="52495"/>
                    <a:pt x="26951" y="47352"/>
                    <a:pt x="29445" y="42857"/>
                  </a:cubicBezTo>
                  <a:cubicBezTo>
                    <a:pt x="31846" y="38533"/>
                    <a:pt x="35243" y="34815"/>
                    <a:pt x="39334" y="32000"/>
                  </a:cubicBezTo>
                  <a:cubicBezTo>
                    <a:pt x="44592" y="28379"/>
                    <a:pt x="50996" y="26254"/>
                    <a:pt x="57898" y="26254"/>
                  </a:cubicBezTo>
                  <a:lnTo>
                    <a:pt x="111533" y="26254"/>
                  </a:lnTo>
                  <a:cubicBezTo>
                    <a:pt x="129381" y="26254"/>
                    <a:pt x="143899" y="40476"/>
                    <a:pt x="143899" y="57959"/>
                  </a:cubicBezTo>
                  <a:lnTo>
                    <a:pt x="143899" y="112865"/>
                  </a:lnTo>
                  <a:close/>
                </a:path>
              </a:pathLst>
            </a:custGeom>
            <a:solidFill>
              <a:schemeClr val="bg1"/>
            </a:solidFill>
            <a:ln w="167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8" name="Полилиния 1037">
              <a:extLst>
                <a:ext uri="{FF2B5EF4-FFF2-40B4-BE49-F238E27FC236}">
                  <a16:creationId xmlns:a16="http://schemas.microsoft.com/office/drawing/2014/main" id="{4226BE15-5AE7-AADD-4B59-34B8CE2B1684}"/>
                </a:ext>
              </a:extLst>
            </p:cNvPr>
            <p:cNvSpPr/>
            <p:nvPr/>
          </p:nvSpPr>
          <p:spPr>
            <a:xfrm>
              <a:off x="6027707" y="9021908"/>
              <a:ext cx="78523" cy="78501"/>
            </a:xfrm>
            <a:custGeom>
              <a:avLst/>
              <a:gdLst>
                <a:gd name="connsiteX0" fmla="*/ 20001 w 72488"/>
                <a:gd name="connsiteY0" fmla="*/ 72638 h 72468"/>
                <a:gd name="connsiteX1" fmla="*/ 170 w 72488"/>
                <a:gd name="connsiteY1" fmla="*/ 53211 h 72468"/>
                <a:gd name="connsiteX2" fmla="*/ 170 w 72488"/>
                <a:gd name="connsiteY2" fmla="*/ 19587 h 72468"/>
                <a:gd name="connsiteX3" fmla="*/ 2562 w 72488"/>
                <a:gd name="connsiteY3" fmla="*/ 10339 h 72468"/>
                <a:gd name="connsiteX4" fmla="*/ 8621 w 72488"/>
                <a:gd name="connsiteY4" fmla="*/ 3691 h 72468"/>
                <a:gd name="connsiteX5" fmla="*/ 19990 w 72488"/>
                <a:gd name="connsiteY5" fmla="*/ 170 h 72468"/>
                <a:gd name="connsiteX6" fmla="*/ 52838 w 72488"/>
                <a:gd name="connsiteY6" fmla="*/ 170 h 72468"/>
                <a:gd name="connsiteX7" fmla="*/ 72659 w 72488"/>
                <a:gd name="connsiteY7" fmla="*/ 19586 h 72468"/>
                <a:gd name="connsiteX8" fmla="*/ 72659 w 72488"/>
                <a:gd name="connsiteY8" fmla="*/ 53210 h 72468"/>
                <a:gd name="connsiteX9" fmla="*/ 52838 w 72488"/>
                <a:gd name="connsiteY9" fmla="*/ 72638 h 72468"/>
                <a:gd name="connsiteX10" fmla="*/ 36414 w 72488"/>
                <a:gd name="connsiteY10" fmla="*/ 72638 h 72468"/>
                <a:gd name="connsiteX11" fmla="*/ 20001 w 72488"/>
                <a:gd name="connsiteY11" fmla="*/ 72638 h 7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488" h="72468">
                  <a:moveTo>
                    <a:pt x="20001" y="72638"/>
                  </a:moveTo>
                  <a:cubicBezTo>
                    <a:pt x="9065" y="72638"/>
                    <a:pt x="170" y="63919"/>
                    <a:pt x="170" y="53211"/>
                  </a:cubicBezTo>
                  <a:lnTo>
                    <a:pt x="170" y="19587"/>
                  </a:lnTo>
                  <a:cubicBezTo>
                    <a:pt x="170" y="16242"/>
                    <a:pt x="1040" y="13094"/>
                    <a:pt x="2562" y="10339"/>
                  </a:cubicBezTo>
                  <a:cubicBezTo>
                    <a:pt x="4033" y="7689"/>
                    <a:pt x="6114" y="5410"/>
                    <a:pt x="8621" y="3691"/>
                  </a:cubicBezTo>
                  <a:cubicBezTo>
                    <a:pt x="11840" y="1475"/>
                    <a:pt x="15765" y="170"/>
                    <a:pt x="19990" y="170"/>
                  </a:cubicBezTo>
                  <a:lnTo>
                    <a:pt x="52838" y="170"/>
                  </a:lnTo>
                  <a:cubicBezTo>
                    <a:pt x="63763" y="170"/>
                    <a:pt x="72659" y="8879"/>
                    <a:pt x="72659" y="19586"/>
                  </a:cubicBezTo>
                  <a:lnTo>
                    <a:pt x="72659" y="53210"/>
                  </a:lnTo>
                  <a:cubicBezTo>
                    <a:pt x="72659" y="63917"/>
                    <a:pt x="63764" y="72638"/>
                    <a:pt x="52838" y="72638"/>
                  </a:cubicBezTo>
                  <a:lnTo>
                    <a:pt x="36414" y="72638"/>
                  </a:lnTo>
                  <a:lnTo>
                    <a:pt x="20001" y="72638"/>
                  </a:lnTo>
                  <a:close/>
                </a:path>
              </a:pathLst>
            </a:custGeom>
            <a:solidFill>
              <a:schemeClr val="bg1"/>
            </a:solidFill>
            <a:ln w="7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9" name="Полилиния 1038">
              <a:extLst>
                <a:ext uri="{FF2B5EF4-FFF2-40B4-BE49-F238E27FC236}">
                  <a16:creationId xmlns:a16="http://schemas.microsoft.com/office/drawing/2014/main" id="{56AA884A-0CCC-B07E-3335-77747B4C9C10}"/>
                </a:ext>
              </a:extLst>
            </p:cNvPr>
            <p:cNvSpPr/>
            <p:nvPr/>
          </p:nvSpPr>
          <p:spPr>
            <a:xfrm>
              <a:off x="6498717" y="9021908"/>
              <a:ext cx="78523" cy="78501"/>
            </a:xfrm>
            <a:custGeom>
              <a:avLst/>
              <a:gdLst>
                <a:gd name="connsiteX0" fmla="*/ 20721 w 72488"/>
                <a:gd name="connsiteY0" fmla="*/ 72638 h 72468"/>
                <a:gd name="connsiteX1" fmla="*/ 890 w 72488"/>
                <a:gd name="connsiteY1" fmla="*/ 53211 h 72468"/>
                <a:gd name="connsiteX2" fmla="*/ 890 w 72488"/>
                <a:gd name="connsiteY2" fmla="*/ 19587 h 72468"/>
                <a:gd name="connsiteX3" fmla="*/ 3282 w 72488"/>
                <a:gd name="connsiteY3" fmla="*/ 10339 h 72468"/>
                <a:gd name="connsiteX4" fmla="*/ 9341 w 72488"/>
                <a:gd name="connsiteY4" fmla="*/ 3691 h 72468"/>
                <a:gd name="connsiteX5" fmla="*/ 20710 w 72488"/>
                <a:gd name="connsiteY5" fmla="*/ 170 h 72468"/>
                <a:gd name="connsiteX6" fmla="*/ 53558 w 72488"/>
                <a:gd name="connsiteY6" fmla="*/ 170 h 72468"/>
                <a:gd name="connsiteX7" fmla="*/ 73379 w 72488"/>
                <a:gd name="connsiteY7" fmla="*/ 19586 h 72468"/>
                <a:gd name="connsiteX8" fmla="*/ 73379 w 72488"/>
                <a:gd name="connsiteY8" fmla="*/ 53210 h 72468"/>
                <a:gd name="connsiteX9" fmla="*/ 53558 w 72488"/>
                <a:gd name="connsiteY9" fmla="*/ 72638 h 72468"/>
                <a:gd name="connsiteX10" fmla="*/ 37134 w 72488"/>
                <a:gd name="connsiteY10" fmla="*/ 72638 h 72468"/>
                <a:gd name="connsiteX11" fmla="*/ 20721 w 72488"/>
                <a:gd name="connsiteY11" fmla="*/ 72638 h 7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488" h="72468">
                  <a:moveTo>
                    <a:pt x="20721" y="72638"/>
                  </a:moveTo>
                  <a:cubicBezTo>
                    <a:pt x="9785" y="72638"/>
                    <a:pt x="890" y="63919"/>
                    <a:pt x="890" y="53211"/>
                  </a:cubicBezTo>
                  <a:lnTo>
                    <a:pt x="890" y="19587"/>
                  </a:lnTo>
                  <a:cubicBezTo>
                    <a:pt x="890" y="16242"/>
                    <a:pt x="1760" y="13094"/>
                    <a:pt x="3282" y="10339"/>
                  </a:cubicBezTo>
                  <a:cubicBezTo>
                    <a:pt x="4753" y="7689"/>
                    <a:pt x="6834" y="5410"/>
                    <a:pt x="9341" y="3691"/>
                  </a:cubicBezTo>
                  <a:cubicBezTo>
                    <a:pt x="12560" y="1475"/>
                    <a:pt x="16485" y="170"/>
                    <a:pt x="20710" y="170"/>
                  </a:cubicBezTo>
                  <a:lnTo>
                    <a:pt x="53558" y="170"/>
                  </a:lnTo>
                  <a:cubicBezTo>
                    <a:pt x="64483" y="170"/>
                    <a:pt x="73379" y="8879"/>
                    <a:pt x="73379" y="19586"/>
                  </a:cubicBezTo>
                  <a:lnTo>
                    <a:pt x="73379" y="53210"/>
                  </a:lnTo>
                  <a:cubicBezTo>
                    <a:pt x="73379" y="63917"/>
                    <a:pt x="64484" y="72638"/>
                    <a:pt x="53558" y="72638"/>
                  </a:cubicBezTo>
                  <a:lnTo>
                    <a:pt x="37134" y="72638"/>
                  </a:lnTo>
                  <a:lnTo>
                    <a:pt x="20721" y="72638"/>
                  </a:lnTo>
                  <a:close/>
                </a:path>
              </a:pathLst>
            </a:custGeom>
            <a:solidFill>
              <a:schemeClr val="bg1"/>
            </a:solidFill>
            <a:ln w="7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0" name="Полилиния 1039">
              <a:extLst>
                <a:ext uri="{FF2B5EF4-FFF2-40B4-BE49-F238E27FC236}">
                  <a16:creationId xmlns:a16="http://schemas.microsoft.com/office/drawing/2014/main" id="{7ABBF5F4-D862-9941-ADBA-FC0F7C8635C7}"/>
                </a:ext>
              </a:extLst>
            </p:cNvPr>
            <p:cNvSpPr/>
            <p:nvPr/>
          </p:nvSpPr>
          <p:spPr>
            <a:xfrm>
              <a:off x="6027707" y="9492917"/>
              <a:ext cx="78523" cy="78501"/>
            </a:xfrm>
            <a:custGeom>
              <a:avLst/>
              <a:gdLst>
                <a:gd name="connsiteX0" fmla="*/ 20001 w 72488"/>
                <a:gd name="connsiteY0" fmla="*/ 73358 h 72468"/>
                <a:gd name="connsiteX1" fmla="*/ 170 w 72488"/>
                <a:gd name="connsiteY1" fmla="*/ 53931 h 72468"/>
                <a:gd name="connsiteX2" fmla="*/ 170 w 72488"/>
                <a:gd name="connsiteY2" fmla="*/ 20307 h 72468"/>
                <a:gd name="connsiteX3" fmla="*/ 2562 w 72488"/>
                <a:gd name="connsiteY3" fmla="*/ 11059 h 72468"/>
                <a:gd name="connsiteX4" fmla="*/ 8621 w 72488"/>
                <a:gd name="connsiteY4" fmla="*/ 4411 h 72468"/>
                <a:gd name="connsiteX5" fmla="*/ 19990 w 72488"/>
                <a:gd name="connsiteY5" fmla="*/ 890 h 72468"/>
                <a:gd name="connsiteX6" fmla="*/ 52838 w 72488"/>
                <a:gd name="connsiteY6" fmla="*/ 890 h 72468"/>
                <a:gd name="connsiteX7" fmla="*/ 72659 w 72488"/>
                <a:gd name="connsiteY7" fmla="*/ 20306 h 72468"/>
                <a:gd name="connsiteX8" fmla="*/ 72659 w 72488"/>
                <a:gd name="connsiteY8" fmla="*/ 53930 h 72468"/>
                <a:gd name="connsiteX9" fmla="*/ 52838 w 72488"/>
                <a:gd name="connsiteY9" fmla="*/ 73358 h 72468"/>
                <a:gd name="connsiteX10" fmla="*/ 36414 w 72488"/>
                <a:gd name="connsiteY10" fmla="*/ 73358 h 72468"/>
                <a:gd name="connsiteX11" fmla="*/ 20001 w 72488"/>
                <a:gd name="connsiteY11" fmla="*/ 73358 h 7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488" h="72468">
                  <a:moveTo>
                    <a:pt x="20001" y="73358"/>
                  </a:moveTo>
                  <a:cubicBezTo>
                    <a:pt x="9065" y="73358"/>
                    <a:pt x="170" y="64639"/>
                    <a:pt x="170" y="53931"/>
                  </a:cubicBezTo>
                  <a:lnTo>
                    <a:pt x="170" y="20307"/>
                  </a:lnTo>
                  <a:cubicBezTo>
                    <a:pt x="170" y="16962"/>
                    <a:pt x="1040" y="13814"/>
                    <a:pt x="2562" y="11059"/>
                  </a:cubicBezTo>
                  <a:cubicBezTo>
                    <a:pt x="4033" y="8409"/>
                    <a:pt x="6114" y="6130"/>
                    <a:pt x="8621" y="4411"/>
                  </a:cubicBezTo>
                  <a:cubicBezTo>
                    <a:pt x="11840" y="2195"/>
                    <a:pt x="15765" y="890"/>
                    <a:pt x="19990" y="890"/>
                  </a:cubicBezTo>
                  <a:lnTo>
                    <a:pt x="52838" y="890"/>
                  </a:lnTo>
                  <a:cubicBezTo>
                    <a:pt x="63763" y="890"/>
                    <a:pt x="72659" y="9599"/>
                    <a:pt x="72659" y="20306"/>
                  </a:cubicBezTo>
                  <a:lnTo>
                    <a:pt x="72659" y="53930"/>
                  </a:lnTo>
                  <a:cubicBezTo>
                    <a:pt x="72659" y="64637"/>
                    <a:pt x="63764" y="73358"/>
                    <a:pt x="52838" y="73358"/>
                  </a:cubicBezTo>
                  <a:lnTo>
                    <a:pt x="36414" y="73358"/>
                  </a:lnTo>
                  <a:lnTo>
                    <a:pt x="20001" y="73358"/>
                  </a:lnTo>
                  <a:close/>
                </a:path>
              </a:pathLst>
            </a:custGeom>
            <a:solidFill>
              <a:schemeClr val="bg1"/>
            </a:solidFill>
            <a:ln w="7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054" name="Прямая соединительная линия 1053">
            <a:extLst>
              <a:ext uri="{FF2B5EF4-FFF2-40B4-BE49-F238E27FC236}">
                <a16:creationId xmlns:a16="http://schemas.microsoft.com/office/drawing/2014/main" id="{6ECDDCA0-CB2A-D9F6-4F6B-374B0967F60B}"/>
              </a:ext>
            </a:extLst>
          </p:cNvPr>
          <p:cNvCxnSpPr>
            <a:cxnSpLocks/>
          </p:cNvCxnSpPr>
          <p:nvPr/>
        </p:nvCxnSpPr>
        <p:spPr>
          <a:xfrm>
            <a:off x="391886" y="9628260"/>
            <a:ext cx="4491010" cy="0"/>
          </a:xfrm>
          <a:prstGeom prst="line">
            <a:avLst/>
          </a:prstGeom>
          <a:solidFill>
            <a:schemeClr val="bg1"/>
          </a:solidFill>
          <a:ln w="12700">
            <a:gradFill>
              <a:gsLst>
                <a:gs pos="100000">
                  <a:schemeClr val="accent1">
                    <a:alpha val="25000"/>
                  </a:schemeClr>
                </a:gs>
                <a:gs pos="0">
                  <a:schemeClr val="accent1">
                    <a:alpha val="0"/>
                  </a:schemeClr>
                </a:gs>
              </a:gsLst>
              <a:lin ang="0" scaled="0"/>
            </a:gra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058" name="Группа 1057">
            <a:extLst>
              <a:ext uri="{FF2B5EF4-FFF2-40B4-BE49-F238E27FC236}">
                <a16:creationId xmlns:a16="http://schemas.microsoft.com/office/drawing/2014/main" id="{F1364B85-5D15-7665-45DF-732E5464E4F3}"/>
              </a:ext>
            </a:extLst>
          </p:cNvPr>
          <p:cNvGrpSpPr/>
          <p:nvPr/>
        </p:nvGrpSpPr>
        <p:grpSpPr>
          <a:xfrm>
            <a:off x="2056716" y="9650074"/>
            <a:ext cx="1054477" cy="721096"/>
            <a:chOff x="2429820" y="10298649"/>
            <a:chExt cx="1054477" cy="7210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DE7B3F4-CDCA-3B3C-A79E-C5D4EFDCF116}"/>
                </a:ext>
              </a:extLst>
            </p:cNvPr>
            <p:cNvSpPr txBox="1"/>
            <p:nvPr/>
          </p:nvSpPr>
          <p:spPr>
            <a:xfrm>
              <a:off x="2429820" y="10298649"/>
              <a:ext cx="626109" cy="40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 dirty="0">
                  <a:latin typeface="Gilroy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  <a:r>
                <a:rPr lang="ru-RU" b="1" dirty="0">
                  <a:latin typeface="GILROY-SEMIBOLD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 +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AFDFB0E-79D7-91BB-2004-9ACBAB582B5D}"/>
                </a:ext>
              </a:extLst>
            </p:cNvPr>
            <p:cNvSpPr txBox="1"/>
            <p:nvPr/>
          </p:nvSpPr>
          <p:spPr>
            <a:xfrm>
              <a:off x="2429820" y="10622713"/>
              <a:ext cx="1054477" cy="3970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100" dirty="0">
                  <a:latin typeface="Gilroy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продуктовых линеек</a:t>
              </a:r>
            </a:p>
          </p:txBody>
        </p:sp>
      </p:grpSp>
      <p:grpSp>
        <p:nvGrpSpPr>
          <p:cNvPr id="1059" name="Группа 1058">
            <a:extLst>
              <a:ext uri="{FF2B5EF4-FFF2-40B4-BE49-F238E27FC236}">
                <a16:creationId xmlns:a16="http://schemas.microsoft.com/office/drawing/2014/main" id="{929B49A0-51FF-C8D0-D50D-ADB541F4DB6C}"/>
              </a:ext>
            </a:extLst>
          </p:cNvPr>
          <p:cNvGrpSpPr/>
          <p:nvPr/>
        </p:nvGrpSpPr>
        <p:grpSpPr>
          <a:xfrm>
            <a:off x="506943" y="9650074"/>
            <a:ext cx="1371284" cy="721096"/>
            <a:chOff x="506943" y="10298649"/>
            <a:chExt cx="1371284" cy="72109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A6D21A4-AD93-17D8-7067-50BFE54777EB}"/>
                </a:ext>
              </a:extLst>
            </p:cNvPr>
            <p:cNvSpPr txBox="1"/>
            <p:nvPr/>
          </p:nvSpPr>
          <p:spPr>
            <a:xfrm>
              <a:off x="506943" y="10298649"/>
              <a:ext cx="1132387" cy="40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 dirty="0">
                  <a:latin typeface="Gilroy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</a:t>
              </a:r>
              <a:r>
                <a:rPr lang="ru-RU" b="1" dirty="0">
                  <a:latin typeface="GILROY-SEMIBOLD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 + </a:t>
              </a:r>
              <a:r>
                <a:rPr lang="ru-RU" sz="1400" b="1" dirty="0">
                  <a:latin typeface="GILROY-SEMIBOLD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лет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AFD1A3-EBFB-D0EA-E73E-0449ED91F412}"/>
                </a:ext>
              </a:extLst>
            </p:cNvPr>
            <p:cNvSpPr txBox="1"/>
            <p:nvPr/>
          </p:nvSpPr>
          <p:spPr>
            <a:xfrm>
              <a:off x="506943" y="10622713"/>
              <a:ext cx="1371284" cy="3970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100" dirty="0">
                  <a:latin typeface="Gilroy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опыта в создании</a:t>
              </a:r>
              <a:r>
                <a:rPr lang="en-US" sz="1100" dirty="0">
                  <a:latin typeface="Gilroy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latin typeface="Gilroy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продуктов</a:t>
              </a:r>
            </a:p>
          </p:txBody>
        </p:sp>
      </p:grpSp>
      <p:sp>
        <p:nvSpPr>
          <p:cNvPr id="1057" name="TextBox 1056">
            <a:extLst>
              <a:ext uri="{FF2B5EF4-FFF2-40B4-BE49-F238E27FC236}">
                <a16:creationId xmlns:a16="http://schemas.microsoft.com/office/drawing/2014/main" id="{24FFFAF9-2E93-812F-6B42-92A0A195C1D1}"/>
              </a:ext>
            </a:extLst>
          </p:cNvPr>
          <p:cNvSpPr txBox="1"/>
          <p:nvPr/>
        </p:nvSpPr>
        <p:spPr>
          <a:xfrm>
            <a:off x="3289682" y="9974138"/>
            <a:ext cx="1488373" cy="3970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b="1" dirty="0">
                <a:latin typeface="GILROY-SEMIBOLD" pitchFamily="2" charset="0"/>
                <a:ea typeface="Verdana" panose="020B0604030504040204" pitchFamily="34" charset="0"/>
                <a:cs typeface="Verdana" panose="020B0604030504040204" pitchFamily="34" charset="0"/>
              </a:rPr>
              <a:t>Централизованный сервис</a:t>
            </a:r>
          </a:p>
        </p:txBody>
      </p:sp>
      <p:sp>
        <p:nvSpPr>
          <p:cNvPr id="1063" name="Скругленный прямоугольник 1062">
            <a:extLst>
              <a:ext uri="{FF2B5EF4-FFF2-40B4-BE49-F238E27FC236}">
                <a16:creationId xmlns:a16="http://schemas.microsoft.com/office/drawing/2014/main" id="{80ACB88C-14F6-F010-C4B9-B7F609F1AAEA}"/>
              </a:ext>
            </a:extLst>
          </p:cNvPr>
          <p:cNvSpPr/>
          <p:nvPr/>
        </p:nvSpPr>
        <p:spPr>
          <a:xfrm>
            <a:off x="484267" y="4768310"/>
            <a:ext cx="6398374" cy="394611"/>
          </a:xfrm>
          <a:prstGeom prst="roundRect">
            <a:avLst>
              <a:gd name="adj" fmla="val 50000"/>
            </a:avLst>
          </a:prstGeom>
          <a:solidFill>
            <a:srgbClr val="A20C3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pic>
        <p:nvPicPr>
          <p:cNvPr id="1064" name="Рисунок 1063">
            <a:extLst>
              <a:ext uri="{FF2B5EF4-FFF2-40B4-BE49-F238E27FC236}">
                <a16:creationId xmlns:a16="http://schemas.microsoft.com/office/drawing/2014/main" id="{95F0E2F6-BAE0-2925-A9DB-AF2369927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683" y="4909190"/>
            <a:ext cx="61555" cy="112851"/>
          </a:xfrm>
          <a:prstGeom prst="rect">
            <a:avLst/>
          </a:prstGeom>
          <a:effectLst/>
        </p:spPr>
      </p:pic>
      <p:sp>
        <p:nvSpPr>
          <p:cNvPr id="1065" name="TextBox 1064">
            <a:extLst>
              <a:ext uri="{FF2B5EF4-FFF2-40B4-BE49-F238E27FC236}">
                <a16:creationId xmlns:a16="http://schemas.microsoft.com/office/drawing/2014/main" id="{562CC32E-3813-47CD-1FDE-66D14E7BE4C3}"/>
              </a:ext>
            </a:extLst>
          </p:cNvPr>
          <p:cNvSpPr txBox="1"/>
          <p:nvPr/>
        </p:nvSpPr>
        <p:spPr>
          <a:xfrm>
            <a:off x="877524" y="4882516"/>
            <a:ext cx="1721181" cy="16619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Gilroy-Semibold" pitchFamily="2" charset="0"/>
                <a:ea typeface="Verdana" panose="020B0604030504040204" pitchFamily="34" charset="0"/>
                <a:cs typeface="Verdana" panose="020B0604030504040204" pitchFamily="34" charset="0"/>
              </a:rPr>
              <a:t>Этапы реализации</a:t>
            </a:r>
          </a:p>
        </p:txBody>
      </p:sp>
      <p:cxnSp>
        <p:nvCxnSpPr>
          <p:cNvPr id="1591" name="Прямая соединительная линия 1590">
            <a:extLst>
              <a:ext uri="{FF2B5EF4-FFF2-40B4-BE49-F238E27FC236}">
                <a16:creationId xmlns:a16="http://schemas.microsoft.com/office/drawing/2014/main" id="{17D93F2F-B149-128E-7967-622A5E50A5A5}"/>
              </a:ext>
            </a:extLst>
          </p:cNvPr>
          <p:cNvCxnSpPr>
            <a:cxnSpLocks/>
          </p:cNvCxnSpPr>
          <p:nvPr/>
        </p:nvCxnSpPr>
        <p:spPr>
          <a:xfrm>
            <a:off x="826262" y="5548622"/>
            <a:ext cx="6204236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95" name="Прямая соединительная линия 1594">
            <a:extLst>
              <a:ext uri="{FF2B5EF4-FFF2-40B4-BE49-F238E27FC236}">
                <a16:creationId xmlns:a16="http://schemas.microsoft.com/office/drawing/2014/main" id="{BEAF742D-CF77-C2F2-4FE6-E93CE010A656}"/>
              </a:ext>
            </a:extLst>
          </p:cNvPr>
          <p:cNvCxnSpPr>
            <a:cxnSpLocks/>
          </p:cNvCxnSpPr>
          <p:nvPr/>
        </p:nvCxnSpPr>
        <p:spPr>
          <a:xfrm>
            <a:off x="2069846" y="6723927"/>
            <a:ext cx="4957733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00" name="Скругленный прямоугольник 1599">
            <a:extLst>
              <a:ext uri="{FF2B5EF4-FFF2-40B4-BE49-F238E27FC236}">
                <a16:creationId xmlns:a16="http://schemas.microsoft.com/office/drawing/2014/main" id="{518E4927-0BE4-0FFF-05E3-7C0F77149641}"/>
              </a:ext>
            </a:extLst>
          </p:cNvPr>
          <p:cNvSpPr/>
          <p:nvPr/>
        </p:nvSpPr>
        <p:spPr>
          <a:xfrm>
            <a:off x="2246372" y="5389794"/>
            <a:ext cx="648449" cy="317656"/>
          </a:xfrm>
          <a:prstGeom prst="roundRect">
            <a:avLst/>
          </a:prstGeom>
          <a:solidFill>
            <a:srgbClr val="002142"/>
          </a:solidFill>
          <a:ln>
            <a:solidFill>
              <a:schemeClr val="bg1"/>
            </a:solidFill>
          </a:ln>
          <a:effectLst>
            <a:outerShdw blurRad="317500" dist="38100" dir="5400000" algn="t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597" name="TextBox 1596">
            <a:extLst>
              <a:ext uri="{FF2B5EF4-FFF2-40B4-BE49-F238E27FC236}">
                <a16:creationId xmlns:a16="http://schemas.microsoft.com/office/drawing/2014/main" id="{2DCAFDB7-C479-47D9-16F6-EDA990E0A7CE}"/>
              </a:ext>
            </a:extLst>
          </p:cNvPr>
          <p:cNvSpPr txBox="1"/>
          <p:nvPr/>
        </p:nvSpPr>
        <p:spPr>
          <a:xfrm>
            <a:off x="2275538" y="5417177"/>
            <a:ext cx="895518" cy="2628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GILROY-SEMIBOLD" pitchFamily="2" charset="0"/>
                <a:ea typeface="Verdana" panose="020B0604030504040204" pitchFamily="34" charset="0"/>
                <a:cs typeface="Verdana" panose="020B0604030504040204" pitchFamily="34" charset="0"/>
              </a:rPr>
              <a:t>Шаг </a:t>
            </a:r>
            <a:r>
              <a:rPr lang="en-US" sz="1100" b="1" dirty="0">
                <a:solidFill>
                  <a:schemeClr val="bg1"/>
                </a:solidFill>
                <a:latin typeface="GILROY-SEMIBOLD" pitchFamily="2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ru-RU" sz="1100" b="1" dirty="0">
              <a:solidFill>
                <a:schemeClr val="bg1"/>
              </a:solidFill>
              <a:latin typeface="GILROY-SEMIBOLD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99" name="TextBox 1598">
            <a:extLst>
              <a:ext uri="{FF2B5EF4-FFF2-40B4-BE49-F238E27FC236}">
                <a16:creationId xmlns:a16="http://schemas.microsoft.com/office/drawing/2014/main" id="{157C04E5-0A2F-9C1D-D049-FC7147AEDE34}"/>
              </a:ext>
            </a:extLst>
          </p:cNvPr>
          <p:cNvSpPr txBox="1"/>
          <p:nvPr/>
        </p:nvSpPr>
        <p:spPr>
          <a:xfrm>
            <a:off x="2275538" y="5716996"/>
            <a:ext cx="2257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"/>
              </a:spcAft>
            </a:pPr>
            <a:r>
              <a:rPr lang="ru-RU" sz="11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  <a:t>Описание процесса </a:t>
            </a:r>
            <a:br>
              <a:rPr lang="en-US" sz="11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1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  <a:t>с помощью привлеченного </a:t>
            </a:r>
            <a:br>
              <a:rPr lang="en-US" sz="11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1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  <a:t>или</a:t>
            </a:r>
            <a:r>
              <a:rPr lang="en-US" sz="11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  <a:t>собственного бизнес-аналитика</a:t>
            </a:r>
          </a:p>
        </p:txBody>
      </p:sp>
      <p:sp>
        <p:nvSpPr>
          <p:cNvPr id="1606" name="Скругленный прямоугольник 1605">
            <a:extLst>
              <a:ext uri="{FF2B5EF4-FFF2-40B4-BE49-F238E27FC236}">
                <a16:creationId xmlns:a16="http://schemas.microsoft.com/office/drawing/2014/main" id="{1CB9A7D0-B383-A062-0DF5-2E00E4831AF3}"/>
              </a:ext>
            </a:extLst>
          </p:cNvPr>
          <p:cNvSpPr/>
          <p:nvPr/>
        </p:nvSpPr>
        <p:spPr>
          <a:xfrm>
            <a:off x="4686265" y="5389794"/>
            <a:ext cx="648449" cy="317656"/>
          </a:xfrm>
          <a:prstGeom prst="roundRect">
            <a:avLst/>
          </a:prstGeom>
          <a:solidFill>
            <a:srgbClr val="002142"/>
          </a:solidFill>
          <a:ln>
            <a:solidFill>
              <a:schemeClr val="bg1"/>
            </a:solidFill>
          </a:ln>
          <a:effectLst>
            <a:outerShdw blurRad="317500" dist="38100" dir="5400000" algn="t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603" name="TextBox 1602">
            <a:extLst>
              <a:ext uri="{FF2B5EF4-FFF2-40B4-BE49-F238E27FC236}">
                <a16:creationId xmlns:a16="http://schemas.microsoft.com/office/drawing/2014/main" id="{4E03A855-A311-26AD-A709-4B65FEF3BC60}"/>
              </a:ext>
            </a:extLst>
          </p:cNvPr>
          <p:cNvSpPr txBox="1"/>
          <p:nvPr/>
        </p:nvSpPr>
        <p:spPr>
          <a:xfrm>
            <a:off x="4715431" y="5417177"/>
            <a:ext cx="1410995" cy="2628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GILROY-SEMIBOLD" pitchFamily="2" charset="0"/>
                <a:ea typeface="Verdana" panose="020B0604030504040204" pitchFamily="34" charset="0"/>
                <a:cs typeface="Verdana" panose="020B0604030504040204" pitchFamily="34" charset="0"/>
              </a:rPr>
              <a:t>Шаг </a:t>
            </a:r>
            <a:r>
              <a:rPr lang="en-US" sz="1100" b="1" dirty="0">
                <a:solidFill>
                  <a:schemeClr val="bg1"/>
                </a:solidFill>
                <a:latin typeface="GILROY-SEMIBOLD" pitchFamily="2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ru-RU" sz="1100" b="1" dirty="0">
              <a:solidFill>
                <a:schemeClr val="bg1"/>
              </a:solidFill>
              <a:latin typeface="GILROY-SEMIBOLD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05" name="TextBox 1604">
            <a:extLst>
              <a:ext uri="{FF2B5EF4-FFF2-40B4-BE49-F238E27FC236}">
                <a16:creationId xmlns:a16="http://schemas.microsoft.com/office/drawing/2014/main" id="{0832AF52-6A84-40EF-E731-C601D6B03D06}"/>
              </a:ext>
            </a:extLst>
          </p:cNvPr>
          <p:cNvSpPr txBox="1"/>
          <p:nvPr/>
        </p:nvSpPr>
        <p:spPr>
          <a:xfrm>
            <a:off x="4715431" y="5716996"/>
            <a:ext cx="2352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"/>
              </a:spcAft>
            </a:pPr>
            <a:r>
              <a:rPr lang="ru-RU" sz="11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  <a:t>Подготовка </a:t>
            </a:r>
            <a:br>
              <a:rPr lang="en-US" sz="11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1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  <a:t>инфраструктуры в соответствии с приобретенной лицензией. Установка платформы</a:t>
            </a:r>
          </a:p>
        </p:txBody>
      </p:sp>
      <p:sp>
        <p:nvSpPr>
          <p:cNvPr id="1609" name="Дуга 1608">
            <a:extLst>
              <a:ext uri="{FF2B5EF4-FFF2-40B4-BE49-F238E27FC236}">
                <a16:creationId xmlns:a16="http://schemas.microsoft.com/office/drawing/2014/main" id="{BD437DC4-FEF4-CB3F-67A0-9FF4487615B3}"/>
              </a:ext>
            </a:extLst>
          </p:cNvPr>
          <p:cNvSpPr/>
          <p:nvPr/>
        </p:nvSpPr>
        <p:spPr>
          <a:xfrm>
            <a:off x="6882644" y="5548622"/>
            <a:ext cx="284474" cy="284474"/>
          </a:xfrm>
          <a:prstGeom prst="arc">
            <a:avLst/>
          </a:prstGeom>
          <a:solidFill>
            <a:schemeClr val="bg1"/>
          </a:solidFill>
          <a:ln w="12700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13" name="Прямая соединительная линия 1612">
            <a:extLst>
              <a:ext uri="{FF2B5EF4-FFF2-40B4-BE49-F238E27FC236}">
                <a16:creationId xmlns:a16="http://schemas.microsoft.com/office/drawing/2014/main" id="{2D77BC12-5EFE-831D-0BC1-74C9CD5F2992}"/>
              </a:ext>
            </a:extLst>
          </p:cNvPr>
          <p:cNvCxnSpPr>
            <a:cxnSpLocks/>
          </p:cNvCxnSpPr>
          <p:nvPr/>
        </p:nvCxnSpPr>
        <p:spPr>
          <a:xfrm>
            <a:off x="7167118" y="5685750"/>
            <a:ext cx="0" cy="896429"/>
          </a:xfrm>
          <a:prstGeom prst="line">
            <a:avLst/>
          </a:prstGeom>
          <a:solidFill>
            <a:schemeClr val="bg1"/>
          </a:solidFill>
          <a:ln w="12700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14" name="Дуга 1613">
            <a:extLst>
              <a:ext uri="{FF2B5EF4-FFF2-40B4-BE49-F238E27FC236}">
                <a16:creationId xmlns:a16="http://schemas.microsoft.com/office/drawing/2014/main" id="{99AE698E-AD4C-843E-C791-10EC42AA8FBA}"/>
              </a:ext>
            </a:extLst>
          </p:cNvPr>
          <p:cNvSpPr/>
          <p:nvPr/>
        </p:nvSpPr>
        <p:spPr>
          <a:xfrm rot="5400000">
            <a:off x="6882644" y="6439453"/>
            <a:ext cx="284474" cy="284474"/>
          </a:xfrm>
          <a:prstGeom prst="arc">
            <a:avLst/>
          </a:prstGeom>
          <a:solidFill>
            <a:schemeClr val="bg1"/>
          </a:solidFill>
          <a:ln w="12700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2" name="Скругленный прямоугольник 1621">
            <a:extLst>
              <a:ext uri="{FF2B5EF4-FFF2-40B4-BE49-F238E27FC236}">
                <a16:creationId xmlns:a16="http://schemas.microsoft.com/office/drawing/2014/main" id="{05B38B7E-7FB3-7A65-E7F1-D6ADE9AEFFB4}"/>
              </a:ext>
            </a:extLst>
          </p:cNvPr>
          <p:cNvSpPr/>
          <p:nvPr/>
        </p:nvSpPr>
        <p:spPr>
          <a:xfrm flipH="1">
            <a:off x="3630791" y="6589328"/>
            <a:ext cx="647519" cy="317656"/>
          </a:xfrm>
          <a:prstGeom prst="roundRect">
            <a:avLst/>
          </a:prstGeom>
          <a:solidFill>
            <a:srgbClr val="002142"/>
          </a:solidFill>
          <a:ln>
            <a:solidFill>
              <a:schemeClr val="bg1"/>
            </a:solidFill>
          </a:ln>
          <a:effectLst>
            <a:outerShdw blurRad="317500" dist="38100" dir="5400000" algn="t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619" name="TextBox 1618">
            <a:extLst>
              <a:ext uri="{FF2B5EF4-FFF2-40B4-BE49-F238E27FC236}">
                <a16:creationId xmlns:a16="http://schemas.microsoft.com/office/drawing/2014/main" id="{2C1F03BF-6FEC-A1F7-86DB-64D31658B033}"/>
              </a:ext>
            </a:extLst>
          </p:cNvPr>
          <p:cNvSpPr txBox="1"/>
          <p:nvPr/>
        </p:nvSpPr>
        <p:spPr>
          <a:xfrm flipH="1">
            <a:off x="3659961" y="6608888"/>
            <a:ext cx="1410995" cy="2628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GILROY-SEMIBOLD" pitchFamily="2" charset="0"/>
                <a:ea typeface="Verdana" panose="020B0604030504040204" pitchFamily="34" charset="0"/>
                <a:cs typeface="Verdana" panose="020B0604030504040204" pitchFamily="34" charset="0"/>
              </a:rPr>
              <a:t>Шаг </a:t>
            </a:r>
            <a:r>
              <a:rPr lang="en-US" sz="1100" b="1" dirty="0">
                <a:solidFill>
                  <a:schemeClr val="bg1"/>
                </a:solidFill>
                <a:latin typeface="GILROY-SEMIBOLD" pitchFamily="2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ru-RU" sz="1100" b="1" dirty="0">
              <a:solidFill>
                <a:schemeClr val="bg1"/>
              </a:solidFill>
              <a:latin typeface="GILROY-SEMIBOLD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21" name="TextBox 1620">
            <a:extLst>
              <a:ext uri="{FF2B5EF4-FFF2-40B4-BE49-F238E27FC236}">
                <a16:creationId xmlns:a16="http://schemas.microsoft.com/office/drawing/2014/main" id="{4BF83912-F1AE-DBDA-D416-4E18B6168062}"/>
              </a:ext>
            </a:extLst>
          </p:cNvPr>
          <p:cNvSpPr txBox="1"/>
          <p:nvPr/>
        </p:nvSpPr>
        <p:spPr>
          <a:xfrm flipH="1">
            <a:off x="3659961" y="6910072"/>
            <a:ext cx="34079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  <a:t>Настройка процесса в </a:t>
            </a:r>
            <a:r>
              <a:rPr lang="en-US" sz="11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  <a:t>No</a:t>
            </a:r>
            <a:r>
              <a:rPr lang="ru-RU" sz="11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US" sz="11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  <a:t>Code</a:t>
            </a:r>
            <a:r>
              <a:rPr lang="ru-RU" sz="11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  <a:t> конструкторе силами аналитика или продвинутого пользователя. Или установка готового робота</a:t>
            </a:r>
          </a:p>
        </p:txBody>
      </p:sp>
      <p:sp>
        <p:nvSpPr>
          <p:cNvPr id="1628" name="Скругленный прямоугольник 1627">
            <a:extLst>
              <a:ext uri="{FF2B5EF4-FFF2-40B4-BE49-F238E27FC236}">
                <a16:creationId xmlns:a16="http://schemas.microsoft.com/office/drawing/2014/main" id="{5F721949-5F87-3AEA-B789-9055EA60F7A0}"/>
              </a:ext>
            </a:extLst>
          </p:cNvPr>
          <p:cNvSpPr/>
          <p:nvPr/>
        </p:nvSpPr>
        <p:spPr>
          <a:xfrm flipH="1">
            <a:off x="1471071" y="6589328"/>
            <a:ext cx="647519" cy="317656"/>
          </a:xfrm>
          <a:prstGeom prst="roundRect">
            <a:avLst/>
          </a:prstGeom>
          <a:solidFill>
            <a:srgbClr val="002142"/>
          </a:solidFill>
          <a:ln>
            <a:solidFill>
              <a:schemeClr val="bg1"/>
            </a:solidFill>
          </a:ln>
          <a:effectLst>
            <a:outerShdw blurRad="317500" dist="38100" dir="5400000" algn="t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625" name="TextBox 1624">
            <a:extLst>
              <a:ext uri="{FF2B5EF4-FFF2-40B4-BE49-F238E27FC236}">
                <a16:creationId xmlns:a16="http://schemas.microsoft.com/office/drawing/2014/main" id="{2C974419-8A17-6081-5683-B6712197C7BF}"/>
              </a:ext>
            </a:extLst>
          </p:cNvPr>
          <p:cNvSpPr txBox="1"/>
          <p:nvPr/>
        </p:nvSpPr>
        <p:spPr>
          <a:xfrm flipH="1">
            <a:off x="1503352" y="6608888"/>
            <a:ext cx="1410995" cy="2628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GILROY-SEMIBOLD" pitchFamily="2" charset="0"/>
                <a:ea typeface="Verdana" panose="020B0604030504040204" pitchFamily="34" charset="0"/>
                <a:cs typeface="Verdana" panose="020B0604030504040204" pitchFamily="34" charset="0"/>
              </a:rPr>
              <a:t>Шаг </a:t>
            </a:r>
            <a:r>
              <a:rPr lang="en-US" sz="1100" b="1" dirty="0">
                <a:solidFill>
                  <a:schemeClr val="bg1"/>
                </a:solidFill>
                <a:latin typeface="GILROY-SEMIBOLD" pitchFamily="2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lang="ru-RU" sz="1100" b="1" dirty="0">
              <a:solidFill>
                <a:schemeClr val="bg1"/>
              </a:solidFill>
              <a:latin typeface="GILROY-SEMIBOLD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27" name="TextBox 1626">
            <a:extLst>
              <a:ext uri="{FF2B5EF4-FFF2-40B4-BE49-F238E27FC236}">
                <a16:creationId xmlns:a16="http://schemas.microsoft.com/office/drawing/2014/main" id="{EAAC28B1-290A-E5F2-9042-32CED3BCE525}"/>
              </a:ext>
            </a:extLst>
          </p:cNvPr>
          <p:cNvSpPr txBox="1"/>
          <p:nvPr/>
        </p:nvSpPr>
        <p:spPr>
          <a:xfrm flipH="1">
            <a:off x="1503352" y="6910072"/>
            <a:ext cx="20124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  <a:t>Оценка эффективности роботизации и подготовка следующих проектов</a:t>
            </a:r>
          </a:p>
        </p:txBody>
      </p:sp>
      <p:cxnSp>
        <p:nvCxnSpPr>
          <p:cNvPr id="1641" name="Прямая соединительная линия 1640">
            <a:extLst>
              <a:ext uri="{FF2B5EF4-FFF2-40B4-BE49-F238E27FC236}">
                <a16:creationId xmlns:a16="http://schemas.microsoft.com/office/drawing/2014/main" id="{36111C9C-5DA6-D889-DB2D-A4D600498FF9}"/>
              </a:ext>
            </a:extLst>
          </p:cNvPr>
          <p:cNvCxnSpPr>
            <a:cxnSpLocks/>
          </p:cNvCxnSpPr>
          <p:nvPr/>
        </p:nvCxnSpPr>
        <p:spPr>
          <a:xfrm>
            <a:off x="826262" y="5548622"/>
            <a:ext cx="106984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accent2"/>
            </a:solidFill>
            <a:prstDash val="solid"/>
            <a:tailEnd type="arrow" w="med" len="sm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47" name="Прямая соединительная линия 1646">
            <a:extLst>
              <a:ext uri="{FF2B5EF4-FFF2-40B4-BE49-F238E27FC236}">
                <a16:creationId xmlns:a16="http://schemas.microsoft.com/office/drawing/2014/main" id="{4765FA62-36F0-9014-0E78-ED94D5771A5B}"/>
              </a:ext>
            </a:extLst>
          </p:cNvPr>
          <p:cNvCxnSpPr>
            <a:cxnSpLocks/>
          </p:cNvCxnSpPr>
          <p:nvPr/>
        </p:nvCxnSpPr>
        <p:spPr>
          <a:xfrm>
            <a:off x="3181535" y="5548622"/>
            <a:ext cx="106984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accent2"/>
            </a:solidFill>
            <a:prstDash val="solid"/>
            <a:tailEnd type="arrow" w="med" len="sm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48" name="Прямая соединительная линия 1647">
            <a:extLst>
              <a:ext uri="{FF2B5EF4-FFF2-40B4-BE49-F238E27FC236}">
                <a16:creationId xmlns:a16="http://schemas.microsoft.com/office/drawing/2014/main" id="{16161A29-C5BF-21B9-F9BB-E9AC65A889EF}"/>
              </a:ext>
            </a:extLst>
          </p:cNvPr>
          <p:cNvCxnSpPr>
            <a:cxnSpLocks/>
          </p:cNvCxnSpPr>
          <p:nvPr/>
        </p:nvCxnSpPr>
        <p:spPr>
          <a:xfrm>
            <a:off x="5723845" y="5548622"/>
            <a:ext cx="106984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accent2"/>
            </a:solidFill>
            <a:prstDash val="solid"/>
            <a:tailEnd type="arrow" w="med" len="sm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50" name="Скругленный прямоугольник 1649">
            <a:extLst>
              <a:ext uri="{FF2B5EF4-FFF2-40B4-BE49-F238E27FC236}">
                <a16:creationId xmlns:a16="http://schemas.microsoft.com/office/drawing/2014/main" id="{F39654C6-4502-FBBC-6C07-DF6F83403F34}"/>
              </a:ext>
            </a:extLst>
          </p:cNvPr>
          <p:cNvSpPr/>
          <p:nvPr/>
        </p:nvSpPr>
        <p:spPr>
          <a:xfrm>
            <a:off x="392557" y="5389794"/>
            <a:ext cx="648449" cy="317656"/>
          </a:xfrm>
          <a:prstGeom prst="roundRect">
            <a:avLst/>
          </a:prstGeom>
          <a:solidFill>
            <a:srgbClr val="002142"/>
          </a:solidFill>
          <a:ln>
            <a:solidFill>
              <a:schemeClr val="bg1"/>
            </a:solidFill>
          </a:ln>
          <a:effectLst>
            <a:outerShdw blurRad="317500" dist="38100" dir="5400000" algn="t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652" name="TextBox 1651">
            <a:extLst>
              <a:ext uri="{FF2B5EF4-FFF2-40B4-BE49-F238E27FC236}">
                <a16:creationId xmlns:a16="http://schemas.microsoft.com/office/drawing/2014/main" id="{D6ED9872-44D0-4179-1F65-E87D284C5FC5}"/>
              </a:ext>
            </a:extLst>
          </p:cNvPr>
          <p:cNvSpPr txBox="1"/>
          <p:nvPr/>
        </p:nvSpPr>
        <p:spPr>
          <a:xfrm>
            <a:off x="421724" y="5417177"/>
            <a:ext cx="1008413" cy="2628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GILROY-SEMIBOLD" pitchFamily="2" charset="0"/>
                <a:ea typeface="Verdana" panose="020B0604030504040204" pitchFamily="34" charset="0"/>
                <a:cs typeface="Verdana" panose="020B0604030504040204" pitchFamily="34" charset="0"/>
              </a:rPr>
              <a:t>Шаг 1 </a:t>
            </a:r>
          </a:p>
        </p:txBody>
      </p:sp>
      <p:sp>
        <p:nvSpPr>
          <p:cNvPr id="1651" name="TextBox 1650">
            <a:extLst>
              <a:ext uri="{FF2B5EF4-FFF2-40B4-BE49-F238E27FC236}">
                <a16:creationId xmlns:a16="http://schemas.microsoft.com/office/drawing/2014/main" id="{524275F5-570D-591D-3394-898C057C96FB}"/>
              </a:ext>
            </a:extLst>
          </p:cNvPr>
          <p:cNvSpPr txBox="1"/>
          <p:nvPr/>
        </p:nvSpPr>
        <p:spPr>
          <a:xfrm>
            <a:off x="421724" y="5716996"/>
            <a:ext cx="1655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"/>
              </a:spcAft>
            </a:pPr>
            <a:r>
              <a:rPr lang="ru-RU" sz="11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  <a:t>Выбор процесса </a:t>
            </a:r>
            <a:br>
              <a:rPr lang="en-US" sz="11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1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  <a:t>для роботизации, обучение платформе </a:t>
            </a:r>
            <a:r>
              <a:rPr lang="en-US" sz="11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  <a:t>ROBIN</a:t>
            </a:r>
            <a:endParaRPr lang="ru-RU" sz="1100" dirty="0">
              <a:latin typeface="Gilroy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653" name="Прямая соединительная линия 1652">
            <a:extLst>
              <a:ext uri="{FF2B5EF4-FFF2-40B4-BE49-F238E27FC236}">
                <a16:creationId xmlns:a16="http://schemas.microsoft.com/office/drawing/2014/main" id="{3B2DB141-CD9D-7F17-8B64-B543A444D52C}"/>
              </a:ext>
            </a:extLst>
          </p:cNvPr>
          <p:cNvCxnSpPr>
            <a:cxnSpLocks/>
          </p:cNvCxnSpPr>
          <p:nvPr/>
        </p:nvCxnSpPr>
        <p:spPr>
          <a:xfrm>
            <a:off x="4513915" y="6723927"/>
            <a:ext cx="106984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accent2"/>
            </a:solidFill>
            <a:prstDash val="solid"/>
            <a:headEnd type="arrow" w="med" len="sm"/>
            <a:tailEnd type="none" w="med" len="sm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54" name="Прямая соединительная линия 1653">
            <a:extLst>
              <a:ext uri="{FF2B5EF4-FFF2-40B4-BE49-F238E27FC236}">
                <a16:creationId xmlns:a16="http://schemas.microsoft.com/office/drawing/2014/main" id="{056174DF-E6A2-1FF7-0C21-27CCA3771F97}"/>
              </a:ext>
            </a:extLst>
          </p:cNvPr>
          <p:cNvCxnSpPr>
            <a:cxnSpLocks/>
          </p:cNvCxnSpPr>
          <p:nvPr/>
        </p:nvCxnSpPr>
        <p:spPr>
          <a:xfrm>
            <a:off x="2428806" y="6723927"/>
            <a:ext cx="106984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accent2"/>
            </a:solidFill>
            <a:prstDash val="solid"/>
            <a:headEnd type="arrow" w="med" len="sm"/>
            <a:tailEnd type="none" w="med" len="sm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76CE885-0ACE-2CE1-B517-F2CAC3CB2CEF}"/>
              </a:ext>
            </a:extLst>
          </p:cNvPr>
          <p:cNvGrpSpPr/>
          <p:nvPr/>
        </p:nvGrpSpPr>
        <p:grpSpPr>
          <a:xfrm>
            <a:off x="3289682" y="9688955"/>
            <a:ext cx="284480" cy="284480"/>
            <a:chOff x="5436772" y="9965190"/>
            <a:chExt cx="284480" cy="28448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172B237D-1D8B-66B0-7815-159AAA90F732}"/>
                </a:ext>
              </a:extLst>
            </p:cNvPr>
            <p:cNvSpPr/>
            <p:nvPr/>
          </p:nvSpPr>
          <p:spPr>
            <a:xfrm>
              <a:off x="5436772" y="9965190"/>
              <a:ext cx="284480" cy="284480"/>
            </a:xfrm>
            <a:prstGeom prst="ellipse">
              <a:avLst/>
            </a:prstGeom>
            <a:solidFill>
              <a:srgbClr val="A20C3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1EFA39E-2CD8-AC59-DDCA-B0BB4A662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5496917" y="10019473"/>
              <a:ext cx="164191" cy="164191"/>
            </a:xfrm>
            <a:prstGeom prst="rect">
              <a:avLst/>
            </a:prstGeom>
          </p:spPr>
        </p:pic>
      </p:grpSp>
      <p:sp>
        <p:nvSpPr>
          <p:cNvPr id="568" name="Прямоугольник: скругленные углы 70">
            <a:extLst>
              <a:ext uri="{FF2B5EF4-FFF2-40B4-BE49-F238E27FC236}">
                <a16:creationId xmlns:a16="http://schemas.microsoft.com/office/drawing/2014/main" id="{434E072E-E3A5-4E6F-9AB3-D955672661BD}"/>
              </a:ext>
            </a:extLst>
          </p:cNvPr>
          <p:cNvSpPr/>
          <p:nvPr/>
        </p:nvSpPr>
        <p:spPr>
          <a:xfrm>
            <a:off x="2591343" y="7642161"/>
            <a:ext cx="4573884" cy="1010988"/>
          </a:xfrm>
          <a:prstGeom prst="roundRect">
            <a:avLst>
              <a:gd name="adj" fmla="val 9725"/>
            </a:avLst>
          </a:prstGeom>
          <a:solidFill>
            <a:srgbClr val="002142"/>
          </a:solidFill>
          <a:ln>
            <a:noFill/>
          </a:ln>
          <a:effectLst>
            <a:outerShdw blurRad="317500" dist="38100" dir="5400000" algn="t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0" name="TextBox 569">
            <a:extLst>
              <a:ext uri="{FF2B5EF4-FFF2-40B4-BE49-F238E27FC236}">
                <a16:creationId xmlns:a16="http://schemas.microsoft.com/office/drawing/2014/main" id="{57E195E9-F547-4D0D-9F42-AFF1646EDD65}"/>
              </a:ext>
            </a:extLst>
          </p:cNvPr>
          <p:cNvSpPr txBox="1"/>
          <p:nvPr/>
        </p:nvSpPr>
        <p:spPr>
          <a:xfrm>
            <a:off x="2669966" y="7732157"/>
            <a:ext cx="435593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GILROY-SEMIBOLD" pitchFamily="2" charset="0"/>
                <a:ea typeface="Verdana" panose="020B0604030504040204" pitchFamily="34" charset="0"/>
                <a:cs typeface="Verdana" panose="020B0604030504040204" pitchFamily="34" charset="0"/>
              </a:rPr>
              <a:t>ROBIN </a:t>
            </a:r>
            <a:r>
              <a:rPr lang="ru-RU" sz="1200" b="1" dirty="0">
                <a:solidFill>
                  <a:schemeClr val="bg1"/>
                </a:solidFill>
                <a:latin typeface="GILROY-SEMIBOLD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— платформа для автоматизации </a:t>
            </a:r>
            <a:br>
              <a:rPr lang="ru-RU" sz="1200" b="1" dirty="0">
                <a:solidFill>
                  <a:schemeClr val="bg1"/>
                </a:solidFill>
                <a:latin typeface="GILROY-SEMIBOLD" pitchFamily="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b="1" dirty="0">
                <a:solidFill>
                  <a:schemeClr val="bg1"/>
                </a:solidFill>
                <a:latin typeface="GILROY-SEMIBOLD" pitchFamily="2" charset="0"/>
                <a:ea typeface="Verdana" panose="020B0604030504040204" pitchFamily="34" charset="0"/>
                <a:cs typeface="Verdana" panose="020B0604030504040204" pitchFamily="34" charset="0"/>
              </a:rPr>
              <a:t>сквозных бизнес-процессов</a:t>
            </a:r>
            <a:r>
              <a:rPr lang="ru-RU" sz="1200" dirty="0">
                <a:solidFill>
                  <a:schemeClr val="bg1"/>
                </a:solidFill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  <a:t>, состоящих </a:t>
            </a:r>
            <a:br>
              <a:rPr lang="ru-RU" sz="1200" dirty="0">
                <a:solidFill>
                  <a:schemeClr val="bg1"/>
                </a:solidFill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  <a:t>из рутинных и интеллектуальных задач, выполняемых программными роботами совместно с сотрудниками.</a:t>
            </a:r>
          </a:p>
        </p:txBody>
      </p:sp>
      <p:sp>
        <p:nvSpPr>
          <p:cNvPr id="574" name="Прямоугольник: скругленные углы 70">
            <a:extLst>
              <a:ext uri="{FF2B5EF4-FFF2-40B4-BE49-F238E27FC236}">
                <a16:creationId xmlns:a16="http://schemas.microsoft.com/office/drawing/2014/main" id="{CA0E803B-7C25-4AFB-9AB7-87A6CADCE582}"/>
              </a:ext>
            </a:extLst>
          </p:cNvPr>
          <p:cNvSpPr/>
          <p:nvPr/>
        </p:nvSpPr>
        <p:spPr>
          <a:xfrm>
            <a:off x="391879" y="639953"/>
            <a:ext cx="6770780" cy="2153065"/>
          </a:xfrm>
          <a:prstGeom prst="roundRect">
            <a:avLst>
              <a:gd name="adj" fmla="val 5250"/>
            </a:avLst>
          </a:prstGeom>
          <a:solidFill>
            <a:schemeClr val="bg1"/>
          </a:solidFill>
          <a:ln w="12700">
            <a:solidFill>
              <a:schemeClr val="accent1">
                <a:alpha val="2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75" name="Группа 574">
            <a:extLst>
              <a:ext uri="{FF2B5EF4-FFF2-40B4-BE49-F238E27FC236}">
                <a16:creationId xmlns:a16="http://schemas.microsoft.com/office/drawing/2014/main" id="{3CAA2C87-A53B-4654-B194-D1FC087393C8}"/>
              </a:ext>
            </a:extLst>
          </p:cNvPr>
          <p:cNvGrpSpPr/>
          <p:nvPr/>
        </p:nvGrpSpPr>
        <p:grpSpPr>
          <a:xfrm>
            <a:off x="637273" y="395983"/>
            <a:ext cx="6279993" cy="428510"/>
            <a:chOff x="-7638514" y="2478133"/>
            <a:chExt cx="6279993" cy="428510"/>
          </a:xfrm>
        </p:grpSpPr>
        <p:sp>
          <p:nvSpPr>
            <p:cNvPr id="580" name="Скругленный прямоугольник 128">
              <a:extLst>
                <a:ext uri="{FF2B5EF4-FFF2-40B4-BE49-F238E27FC236}">
                  <a16:creationId xmlns:a16="http://schemas.microsoft.com/office/drawing/2014/main" id="{727E901C-F826-49D3-8838-39CAB33A0756}"/>
                </a:ext>
              </a:extLst>
            </p:cNvPr>
            <p:cNvSpPr/>
            <p:nvPr/>
          </p:nvSpPr>
          <p:spPr>
            <a:xfrm>
              <a:off x="-7638514" y="2478133"/>
              <a:ext cx="6279993" cy="428510"/>
            </a:xfrm>
            <a:prstGeom prst="roundRect">
              <a:avLst>
                <a:gd name="adj" fmla="val 50000"/>
              </a:avLst>
            </a:prstGeom>
            <a:solidFill>
              <a:srgbClr val="A20C3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pic>
          <p:nvPicPr>
            <p:cNvPr id="581" name="Рисунок 580">
              <a:extLst>
                <a:ext uri="{FF2B5EF4-FFF2-40B4-BE49-F238E27FC236}">
                  <a16:creationId xmlns:a16="http://schemas.microsoft.com/office/drawing/2014/main" id="{AFC94200-4B14-44F3-B3FE-B417FBB76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7419795" y="2644500"/>
              <a:ext cx="66843" cy="122545"/>
            </a:xfrm>
            <a:prstGeom prst="rect">
              <a:avLst/>
            </a:prstGeom>
            <a:effectLst/>
          </p:spPr>
        </p:pic>
        <p:sp>
          <p:nvSpPr>
            <p:cNvPr id="582" name="TextBox 581">
              <a:extLst>
                <a:ext uri="{FF2B5EF4-FFF2-40B4-BE49-F238E27FC236}">
                  <a16:creationId xmlns:a16="http://schemas.microsoft.com/office/drawing/2014/main" id="{3782CC61-529D-4A13-90A2-B69320E95AFB}"/>
                </a:ext>
              </a:extLst>
            </p:cNvPr>
            <p:cNvSpPr txBox="1"/>
            <p:nvPr/>
          </p:nvSpPr>
          <p:spPr>
            <a:xfrm>
              <a:off x="-7211474" y="2609289"/>
              <a:ext cx="1454614" cy="16619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lvl="0">
                <a:lnSpc>
                  <a:spcPct val="90000"/>
                </a:lnSpc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Gilroy-Semibold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Задача</a:t>
              </a:r>
            </a:p>
          </p:txBody>
        </p:sp>
      </p:grpSp>
      <p:sp>
        <p:nvSpPr>
          <p:cNvPr id="576" name="TextBox 575">
            <a:extLst>
              <a:ext uri="{FF2B5EF4-FFF2-40B4-BE49-F238E27FC236}">
                <a16:creationId xmlns:a16="http://schemas.microsoft.com/office/drawing/2014/main" id="{16E8DEB2-AB25-4F85-AB60-E87735EAEBBB}"/>
              </a:ext>
            </a:extLst>
          </p:cNvPr>
          <p:cNvSpPr txBox="1"/>
          <p:nvPr/>
        </p:nvSpPr>
        <p:spPr>
          <a:xfrm>
            <a:off x="605975" y="951340"/>
            <a:ext cx="5203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200" b="1" dirty="0">
                <a:latin typeface="GILROY-SEMIBOLD" pitchFamily="2" charset="0"/>
                <a:ea typeface="Verdana" panose="020B0604030504040204" pitchFamily="34" charset="0"/>
                <a:cs typeface="Verdana" panose="020B0604030504040204" pitchFamily="34" charset="0"/>
              </a:rPr>
              <a:t>Делегировать рутинные монотонные задачи </a:t>
            </a:r>
            <a:r>
              <a:rPr lang="ru-RU" sz="12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  <a:t>от перегруженных сотрудников программным роботам за 1 неделю.</a:t>
            </a:r>
          </a:p>
        </p:txBody>
      </p:sp>
      <p:sp>
        <p:nvSpPr>
          <p:cNvPr id="577" name="TextBox 576">
            <a:extLst>
              <a:ext uri="{FF2B5EF4-FFF2-40B4-BE49-F238E27FC236}">
                <a16:creationId xmlns:a16="http://schemas.microsoft.com/office/drawing/2014/main" id="{4BA3A078-92B8-4512-B319-4F870ECF2553}"/>
              </a:ext>
            </a:extLst>
          </p:cNvPr>
          <p:cNvSpPr txBox="1"/>
          <p:nvPr/>
        </p:nvSpPr>
        <p:spPr>
          <a:xfrm>
            <a:off x="605977" y="1490609"/>
            <a:ext cx="1985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0" indent="-1260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  <a:t>Снизить нагрузку </a:t>
            </a:r>
            <a:br>
              <a:rPr lang="ru-RU" sz="11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1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  <a:t>на сотрудников</a:t>
            </a:r>
          </a:p>
          <a:p>
            <a:pPr marL="126000" indent="-1260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  <a:t>Ускорить сверку данных, получение оперативной отчетности </a:t>
            </a:r>
          </a:p>
        </p:txBody>
      </p:sp>
      <p:sp>
        <p:nvSpPr>
          <p:cNvPr id="578" name="TextBox 577">
            <a:extLst>
              <a:ext uri="{FF2B5EF4-FFF2-40B4-BE49-F238E27FC236}">
                <a16:creationId xmlns:a16="http://schemas.microsoft.com/office/drawing/2014/main" id="{C3C9EC93-AE55-422B-8E98-05D1CC8DAD00}"/>
              </a:ext>
            </a:extLst>
          </p:cNvPr>
          <p:cNvSpPr txBox="1"/>
          <p:nvPr/>
        </p:nvSpPr>
        <p:spPr>
          <a:xfrm>
            <a:off x="2669966" y="1490609"/>
            <a:ext cx="2231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0" indent="-1260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  <a:t>Снизить эффект выгорания ценных кадров</a:t>
            </a:r>
          </a:p>
          <a:p>
            <a:pPr marL="126000" indent="-1260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  <a:t>Исключить затраты на поиск и обучение дополнительных или сезонных сотрудников</a:t>
            </a:r>
          </a:p>
        </p:txBody>
      </p:sp>
      <p:sp>
        <p:nvSpPr>
          <p:cNvPr id="579" name="TextBox 578">
            <a:extLst>
              <a:ext uri="{FF2B5EF4-FFF2-40B4-BE49-F238E27FC236}">
                <a16:creationId xmlns:a16="http://schemas.microsoft.com/office/drawing/2014/main" id="{03E2ED34-5D35-441C-8B34-67D1E9023459}"/>
              </a:ext>
            </a:extLst>
          </p:cNvPr>
          <p:cNvSpPr txBox="1"/>
          <p:nvPr/>
        </p:nvSpPr>
        <p:spPr>
          <a:xfrm>
            <a:off x="4980253" y="1490609"/>
            <a:ext cx="2075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0" indent="-1260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  <a:t>Увеличить точность внесения информации </a:t>
            </a:r>
          </a:p>
          <a:p>
            <a:pPr marL="126000" indent="-1260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  <a:t>Снизить затраты </a:t>
            </a:r>
            <a:br>
              <a:rPr lang="ru-RU" sz="11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1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rPr>
              <a:t>на обслуживание рутинных процессов </a:t>
            </a:r>
          </a:p>
        </p:txBody>
      </p:sp>
      <p:grpSp>
        <p:nvGrpSpPr>
          <p:cNvPr id="594" name="Группа 593">
            <a:extLst>
              <a:ext uri="{FF2B5EF4-FFF2-40B4-BE49-F238E27FC236}">
                <a16:creationId xmlns:a16="http://schemas.microsoft.com/office/drawing/2014/main" id="{C9F604C6-063F-4AEE-BB4F-D889BCCAF3C6}"/>
              </a:ext>
            </a:extLst>
          </p:cNvPr>
          <p:cNvGrpSpPr/>
          <p:nvPr/>
        </p:nvGrpSpPr>
        <p:grpSpPr>
          <a:xfrm>
            <a:off x="391879" y="2897714"/>
            <a:ext cx="6770780" cy="1654419"/>
            <a:chOff x="394447" y="8804031"/>
            <a:chExt cx="6770780" cy="1654419"/>
          </a:xfrm>
        </p:grpSpPr>
        <p:sp>
          <p:nvSpPr>
            <p:cNvPr id="595" name="Прямоугольник: скругленные углы 70">
              <a:extLst>
                <a:ext uri="{FF2B5EF4-FFF2-40B4-BE49-F238E27FC236}">
                  <a16:creationId xmlns:a16="http://schemas.microsoft.com/office/drawing/2014/main" id="{0D0D263E-C2B2-4B01-940E-A06076152BA1}"/>
                </a:ext>
              </a:extLst>
            </p:cNvPr>
            <p:cNvSpPr/>
            <p:nvPr/>
          </p:nvSpPr>
          <p:spPr>
            <a:xfrm>
              <a:off x="394447" y="8804031"/>
              <a:ext cx="6770780" cy="1654419"/>
            </a:xfrm>
            <a:prstGeom prst="roundRect">
              <a:avLst>
                <a:gd name="adj" fmla="val 9725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38100" dir="5400000" algn="t" rotWithShape="0">
                <a:schemeClr val="tx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6" name="TextBox 595">
              <a:extLst>
                <a:ext uri="{FF2B5EF4-FFF2-40B4-BE49-F238E27FC236}">
                  <a16:creationId xmlns:a16="http://schemas.microsoft.com/office/drawing/2014/main" id="{C0D8AD1E-8247-49FA-ADC3-9C82DE4C8D5B}"/>
                </a:ext>
              </a:extLst>
            </p:cNvPr>
            <p:cNvSpPr txBox="1"/>
            <p:nvPr/>
          </p:nvSpPr>
          <p:spPr>
            <a:xfrm>
              <a:off x="608543" y="8994552"/>
              <a:ext cx="63425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accent2"/>
                  </a:solidFill>
                  <a:latin typeface="GILROY-SEMIBOLD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Решение: </a:t>
              </a:r>
              <a:r>
                <a:rPr lang="ru-RU" sz="1200" b="1" dirty="0">
                  <a:latin typeface="GILROY-SEMIBOLD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внедрение платформы </a:t>
              </a:r>
              <a:r>
                <a:rPr lang="en-US" sz="1200" b="1" dirty="0">
                  <a:latin typeface="GILROY-SEMIBOLD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ROBIN </a:t>
              </a:r>
              <a:r>
                <a:rPr lang="ru-RU" sz="1200" b="1" dirty="0">
                  <a:latin typeface="GILROY-SEMIBOLD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и установка </a:t>
              </a:r>
              <a:r>
                <a:rPr lang="ru-RU" sz="1200" b="1" dirty="0" err="1">
                  <a:latin typeface="GILROY-SEMIBOLD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преднастроенных</a:t>
              </a:r>
              <a:r>
                <a:rPr lang="ru-RU" sz="1200" b="1" dirty="0">
                  <a:latin typeface="GILROY-SEMIBOLD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 роботов </a:t>
              </a:r>
              <a:br>
                <a:rPr lang="ru-RU" sz="1200" b="1" dirty="0">
                  <a:latin typeface="GILROY-SEMIBOLD" pitchFamily="2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200" b="1" dirty="0">
                  <a:latin typeface="GILROY-SEMIBOLD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для быстрой автоматизации рутинных процессов</a:t>
              </a:r>
              <a:r>
                <a:rPr lang="ru-RU" sz="1200" dirty="0">
                  <a:latin typeface="Gilroy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, которые встречаются </a:t>
              </a:r>
              <a:br>
                <a:rPr lang="ru-RU" sz="1200" dirty="0">
                  <a:latin typeface="Gilroy" pitchFamily="2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200" dirty="0">
                  <a:latin typeface="Gilroy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в большинстве организаций. Получение быстрого бизнес-эффекта текущем </a:t>
              </a:r>
              <a:br>
                <a:rPr lang="ru-RU" sz="1200" dirty="0">
                  <a:latin typeface="Gilroy" pitchFamily="2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200" dirty="0">
                  <a:latin typeface="Gilroy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году, обучение платформе и дальнейшее развитие в компании.</a:t>
              </a:r>
            </a:p>
          </p:txBody>
        </p:sp>
        <p:sp>
          <p:nvSpPr>
            <p:cNvPr id="597" name="TextBox 596">
              <a:extLst>
                <a:ext uri="{FF2B5EF4-FFF2-40B4-BE49-F238E27FC236}">
                  <a16:creationId xmlns:a16="http://schemas.microsoft.com/office/drawing/2014/main" id="{CB12F323-3385-4EF9-B760-C0F9A65A5D11}"/>
                </a:ext>
              </a:extLst>
            </p:cNvPr>
            <p:cNvSpPr txBox="1"/>
            <p:nvPr/>
          </p:nvSpPr>
          <p:spPr>
            <a:xfrm>
              <a:off x="608543" y="9968161"/>
              <a:ext cx="1017057" cy="278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GILROY-SEMIBOLD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Что входит:</a:t>
              </a:r>
              <a:endParaRPr lang="ru-RU" sz="1200" dirty="0"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98" name="Группа 597">
              <a:extLst>
                <a:ext uri="{FF2B5EF4-FFF2-40B4-BE49-F238E27FC236}">
                  <a16:creationId xmlns:a16="http://schemas.microsoft.com/office/drawing/2014/main" id="{5A1B5D9A-8602-46A8-AB2D-630391DEBE1B}"/>
                </a:ext>
              </a:extLst>
            </p:cNvPr>
            <p:cNvGrpSpPr/>
            <p:nvPr/>
          </p:nvGrpSpPr>
          <p:grpSpPr>
            <a:xfrm>
              <a:off x="3934792" y="9965190"/>
              <a:ext cx="1191612" cy="284480"/>
              <a:chOff x="3934792" y="9965190"/>
              <a:chExt cx="1191612" cy="284480"/>
            </a:xfrm>
          </p:grpSpPr>
          <p:sp>
            <p:nvSpPr>
              <p:cNvPr id="607" name="TextBox 606">
                <a:extLst>
                  <a:ext uri="{FF2B5EF4-FFF2-40B4-BE49-F238E27FC236}">
                    <a16:creationId xmlns:a16="http://schemas.microsoft.com/office/drawing/2014/main" id="{8060E656-9683-46ED-899A-E55F0E540F68}"/>
                  </a:ext>
                </a:extLst>
              </p:cNvPr>
              <p:cNvSpPr txBox="1"/>
              <p:nvPr/>
            </p:nvSpPr>
            <p:spPr>
              <a:xfrm>
                <a:off x="4212256" y="9975919"/>
                <a:ext cx="914148" cy="2630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ru-RU" sz="1100" dirty="0"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Обучение</a:t>
                </a:r>
              </a:p>
            </p:txBody>
          </p:sp>
          <p:sp>
            <p:nvSpPr>
              <p:cNvPr id="608" name="Овал 607">
                <a:extLst>
                  <a:ext uri="{FF2B5EF4-FFF2-40B4-BE49-F238E27FC236}">
                    <a16:creationId xmlns:a16="http://schemas.microsoft.com/office/drawing/2014/main" id="{FD0EE519-109B-44AE-8300-0B515856A3B4}"/>
                  </a:ext>
                </a:extLst>
              </p:cNvPr>
              <p:cNvSpPr/>
              <p:nvPr/>
            </p:nvSpPr>
            <p:spPr>
              <a:xfrm>
                <a:off x="3934792" y="9965190"/>
                <a:ext cx="284480" cy="284480"/>
              </a:xfrm>
              <a:prstGeom prst="ellipse">
                <a:avLst/>
              </a:prstGeom>
              <a:solidFill>
                <a:srgbClr val="A20C3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  <p:pic>
            <p:nvPicPr>
              <p:cNvPr id="609" name="Рисунок 608">
                <a:extLst>
                  <a:ext uri="{FF2B5EF4-FFF2-40B4-BE49-F238E27FC236}">
                    <a16:creationId xmlns:a16="http://schemas.microsoft.com/office/drawing/2014/main" id="{39BE2F1E-9DF1-4CD7-ABEF-2F1AF262C2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994937" y="10025335"/>
                <a:ext cx="164191" cy="164191"/>
              </a:xfrm>
              <a:prstGeom prst="rect">
                <a:avLst/>
              </a:prstGeom>
            </p:spPr>
          </p:pic>
        </p:grpSp>
        <p:grpSp>
          <p:nvGrpSpPr>
            <p:cNvPr id="599" name="Группа 598">
              <a:extLst>
                <a:ext uri="{FF2B5EF4-FFF2-40B4-BE49-F238E27FC236}">
                  <a16:creationId xmlns:a16="http://schemas.microsoft.com/office/drawing/2014/main" id="{27D48CBE-B336-4F25-BE1B-68296F013FEF}"/>
                </a:ext>
              </a:extLst>
            </p:cNvPr>
            <p:cNvGrpSpPr/>
            <p:nvPr/>
          </p:nvGrpSpPr>
          <p:grpSpPr>
            <a:xfrm>
              <a:off x="1935967" y="9965190"/>
              <a:ext cx="1688458" cy="284480"/>
              <a:chOff x="1935967" y="9965190"/>
              <a:chExt cx="1688458" cy="284480"/>
            </a:xfrm>
          </p:grpSpPr>
          <p:sp>
            <p:nvSpPr>
              <p:cNvPr id="604" name="TextBox 603">
                <a:extLst>
                  <a:ext uri="{FF2B5EF4-FFF2-40B4-BE49-F238E27FC236}">
                    <a16:creationId xmlns:a16="http://schemas.microsoft.com/office/drawing/2014/main" id="{A7D7924D-2E43-4309-AAC1-82DFB54557DB}"/>
                  </a:ext>
                </a:extLst>
              </p:cNvPr>
              <p:cNvSpPr txBox="1"/>
              <p:nvPr/>
            </p:nvSpPr>
            <p:spPr>
              <a:xfrm>
                <a:off x="2213430" y="9975919"/>
                <a:ext cx="1410995" cy="2630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ru-RU" sz="1100" dirty="0"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Лицензии на год</a:t>
                </a:r>
              </a:p>
            </p:txBody>
          </p:sp>
          <p:sp>
            <p:nvSpPr>
              <p:cNvPr id="605" name="Овал 604">
                <a:extLst>
                  <a:ext uri="{FF2B5EF4-FFF2-40B4-BE49-F238E27FC236}">
                    <a16:creationId xmlns:a16="http://schemas.microsoft.com/office/drawing/2014/main" id="{88864D84-7BC2-4400-B67C-29E1B329A95B}"/>
                  </a:ext>
                </a:extLst>
              </p:cNvPr>
              <p:cNvSpPr/>
              <p:nvPr/>
            </p:nvSpPr>
            <p:spPr>
              <a:xfrm>
                <a:off x="1935967" y="9965190"/>
                <a:ext cx="284480" cy="284480"/>
              </a:xfrm>
              <a:prstGeom prst="ellipse">
                <a:avLst/>
              </a:prstGeom>
              <a:solidFill>
                <a:srgbClr val="A20C3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  <p:pic>
            <p:nvPicPr>
              <p:cNvPr id="606" name="Рисунок 605">
                <a:extLst>
                  <a:ext uri="{FF2B5EF4-FFF2-40B4-BE49-F238E27FC236}">
                    <a16:creationId xmlns:a16="http://schemas.microsoft.com/office/drawing/2014/main" id="{2FB63E02-DBD9-40D2-BF24-A2F56D9FDA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2014594" y="10028868"/>
                <a:ext cx="127226" cy="145401"/>
              </a:xfrm>
              <a:prstGeom prst="rect">
                <a:avLst/>
              </a:prstGeom>
            </p:spPr>
          </p:pic>
        </p:grpSp>
        <p:grpSp>
          <p:nvGrpSpPr>
            <p:cNvPr id="600" name="Группа 599">
              <a:extLst>
                <a:ext uri="{FF2B5EF4-FFF2-40B4-BE49-F238E27FC236}">
                  <a16:creationId xmlns:a16="http://schemas.microsoft.com/office/drawing/2014/main" id="{E2C4E204-6DDB-46A9-8BF0-7702DDF3B520}"/>
                </a:ext>
              </a:extLst>
            </p:cNvPr>
            <p:cNvGrpSpPr/>
            <p:nvPr/>
          </p:nvGrpSpPr>
          <p:grpSpPr>
            <a:xfrm>
              <a:off x="5436772" y="9965190"/>
              <a:ext cx="1528484" cy="284480"/>
              <a:chOff x="5436772" y="9965190"/>
              <a:chExt cx="1528484" cy="284480"/>
            </a:xfrm>
          </p:grpSpPr>
          <p:sp>
            <p:nvSpPr>
              <p:cNvPr id="601" name="TextBox 600">
                <a:extLst>
                  <a:ext uri="{FF2B5EF4-FFF2-40B4-BE49-F238E27FC236}">
                    <a16:creationId xmlns:a16="http://schemas.microsoft.com/office/drawing/2014/main" id="{3F044A30-99C1-4EA6-8C13-6448B79BB52A}"/>
                  </a:ext>
                </a:extLst>
              </p:cNvPr>
              <p:cNvSpPr txBox="1"/>
              <p:nvPr/>
            </p:nvSpPr>
            <p:spPr>
              <a:xfrm>
                <a:off x="5714236" y="9975919"/>
                <a:ext cx="1251020" cy="2630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ru-RU" sz="1100" dirty="0">
                    <a:latin typeface="Gilroy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Сертификация</a:t>
                </a:r>
              </a:p>
            </p:txBody>
          </p:sp>
          <p:sp>
            <p:nvSpPr>
              <p:cNvPr id="602" name="Овал 601">
                <a:extLst>
                  <a:ext uri="{FF2B5EF4-FFF2-40B4-BE49-F238E27FC236}">
                    <a16:creationId xmlns:a16="http://schemas.microsoft.com/office/drawing/2014/main" id="{C924320F-FC57-4E9F-8EB6-90BCBE4FCC2B}"/>
                  </a:ext>
                </a:extLst>
              </p:cNvPr>
              <p:cNvSpPr/>
              <p:nvPr/>
            </p:nvSpPr>
            <p:spPr>
              <a:xfrm>
                <a:off x="5436772" y="9965190"/>
                <a:ext cx="284480" cy="284480"/>
              </a:xfrm>
              <a:prstGeom prst="ellipse">
                <a:avLst/>
              </a:prstGeom>
              <a:solidFill>
                <a:srgbClr val="A20C3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  <p:pic>
            <p:nvPicPr>
              <p:cNvPr id="603" name="Рисунок 602">
                <a:extLst>
                  <a:ext uri="{FF2B5EF4-FFF2-40B4-BE49-F238E27FC236}">
                    <a16:creationId xmlns:a16="http://schemas.microsoft.com/office/drawing/2014/main" id="{0585C842-25EC-4827-B2E9-6A31C80C7A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5496917" y="10019473"/>
                <a:ext cx="164191" cy="164191"/>
              </a:xfrm>
              <a:prstGeom prst="rect">
                <a:avLst/>
              </a:prstGeom>
            </p:spPr>
          </p:pic>
        </p:grp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799E318-4536-6935-4589-CFE6B83375B1}"/>
              </a:ext>
            </a:extLst>
          </p:cNvPr>
          <p:cNvGrpSpPr/>
          <p:nvPr/>
        </p:nvGrpSpPr>
        <p:grpSpPr>
          <a:xfrm>
            <a:off x="4889695" y="9081037"/>
            <a:ext cx="1210810" cy="1063005"/>
            <a:chOff x="4916591" y="9043054"/>
            <a:chExt cx="1210810" cy="1063005"/>
          </a:xfrm>
        </p:grpSpPr>
        <p:sp>
          <p:nvSpPr>
            <p:cNvPr id="611" name="TextBox 610">
              <a:extLst>
                <a:ext uri="{FF2B5EF4-FFF2-40B4-BE49-F238E27FC236}">
                  <a16:creationId xmlns:a16="http://schemas.microsoft.com/office/drawing/2014/main" id="{F9866180-8282-4FCE-BCF1-327EBBBF75B9}"/>
                </a:ext>
              </a:extLst>
            </p:cNvPr>
            <p:cNvSpPr txBox="1"/>
            <p:nvPr/>
          </p:nvSpPr>
          <p:spPr>
            <a:xfrm>
              <a:off x="4916591" y="9043054"/>
              <a:ext cx="1051039" cy="248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 b="1" dirty="0">
                  <a:solidFill>
                    <a:schemeClr val="bg1"/>
                  </a:solidFill>
                  <a:latin typeface="GILROY-SEMIBOLD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Как купить:</a:t>
              </a: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0C2165D4-5545-49B0-B148-93125E61D58B}"/>
                </a:ext>
              </a:extLst>
            </p:cNvPr>
            <p:cNvSpPr/>
            <p:nvPr/>
          </p:nvSpPr>
          <p:spPr>
            <a:xfrm>
              <a:off x="4916591" y="9244285"/>
              <a:ext cx="121081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>
                  <a:solidFill>
                    <a:schemeClr val="bg1"/>
                  </a:solidFill>
                  <a:latin typeface="Gilroy" panose="00000500000000000000" pitchFamily="50" charset="-52"/>
                  <a:ea typeface="Verdana" panose="020B0604030504040204" pitchFamily="34" charset="0"/>
                  <a:cs typeface="Verdana" panose="020B0604030504040204" pitchFamily="34" charset="0"/>
                </a:rPr>
                <a:t>обращайтесь </a:t>
              </a:r>
              <a:br>
                <a:rPr lang="ru-RU" sz="1000" dirty="0">
                  <a:solidFill>
                    <a:schemeClr val="bg1"/>
                  </a:solidFill>
                  <a:latin typeface="Gilroy" panose="00000500000000000000" pitchFamily="50" charset="-52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000" dirty="0">
                  <a:solidFill>
                    <a:schemeClr val="bg1"/>
                  </a:solidFill>
                  <a:latin typeface="Gilroy" panose="00000500000000000000" pitchFamily="50" charset="-52"/>
                  <a:ea typeface="Verdana" panose="020B0604030504040204" pitchFamily="34" charset="0"/>
                  <a:cs typeface="Verdana" panose="020B0604030504040204" pitchFamily="34" charset="0"/>
                </a:rPr>
                <a:t>к вашему менеджеру </a:t>
              </a:r>
              <a:br>
                <a:rPr lang="ru-RU" sz="1000" dirty="0">
                  <a:solidFill>
                    <a:schemeClr val="bg1"/>
                  </a:solidFill>
                  <a:latin typeface="Gilroy" panose="00000500000000000000" pitchFamily="50" charset="-52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000" dirty="0">
                  <a:solidFill>
                    <a:schemeClr val="bg1"/>
                  </a:solidFill>
                  <a:latin typeface="Gilroy" panose="00000500000000000000" pitchFamily="50" charset="-52"/>
                  <a:ea typeface="Verdana" panose="020B0604030504040204" pitchFamily="34" charset="0"/>
                  <a:cs typeface="Verdana" panose="020B0604030504040204" pitchFamily="34" charset="0"/>
                </a:rPr>
                <a:t>или пишите </a:t>
              </a:r>
              <a:br>
                <a:rPr lang="ru-RU" sz="1000" dirty="0">
                  <a:solidFill>
                    <a:schemeClr val="bg1"/>
                  </a:solidFill>
                  <a:latin typeface="Gilroy" panose="00000500000000000000" pitchFamily="50" charset="-52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000" dirty="0">
                  <a:solidFill>
                    <a:schemeClr val="bg1"/>
                  </a:solidFill>
                  <a:latin typeface="Gilroy" panose="00000500000000000000" pitchFamily="50" charset="-52"/>
                  <a:ea typeface="Verdana" panose="020B0604030504040204" pitchFamily="34" charset="0"/>
                  <a:cs typeface="Verdana" panose="020B0604030504040204" pitchFamily="34" charset="0"/>
                </a:rPr>
                <a:t>на </a:t>
              </a:r>
              <a:r>
                <a:rPr lang="en-US" sz="1000" b="1" dirty="0">
                  <a:solidFill>
                    <a:schemeClr val="bg1"/>
                  </a:solidFill>
                  <a:latin typeface="GILROY-SEMIBOLD" pitchFamily="2" charset="0"/>
                  <a:ea typeface="Verdana" panose="020B0604030504040204" pitchFamily="34" charset="0"/>
                  <a:cs typeface="Verdana" panose="020B060403050404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info</a:t>
              </a:r>
              <a:r>
                <a:rPr lang="ru-RU" sz="1000" b="1" dirty="0">
                  <a:solidFill>
                    <a:schemeClr val="bg1"/>
                  </a:solidFill>
                  <a:latin typeface="GILROY-SEMIBOLD" pitchFamily="2" charset="0"/>
                  <a:ea typeface="Verdana" panose="020B0604030504040204" pitchFamily="34" charset="0"/>
                  <a:cs typeface="Verdana" panose="020B060403050404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lang="en-US" sz="1000" b="1" dirty="0" err="1">
                  <a:solidFill>
                    <a:schemeClr val="bg1"/>
                  </a:solidFill>
                  <a:latin typeface="GILROY-SEMIBOLD" pitchFamily="2" charset="0"/>
                  <a:ea typeface="Verdana" panose="020B0604030504040204" pitchFamily="34" charset="0"/>
                  <a:cs typeface="Verdana" panose="020B060403050404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slsoft</a:t>
              </a:r>
              <a:r>
                <a:rPr lang="ru-RU" sz="1000" b="1" dirty="0">
                  <a:solidFill>
                    <a:schemeClr val="bg1"/>
                  </a:solidFill>
                  <a:latin typeface="GILROY-SEMIBOLD" pitchFamily="2" charset="0"/>
                  <a:ea typeface="Verdana" panose="020B0604030504040204" pitchFamily="34" charset="0"/>
                  <a:cs typeface="Verdana" panose="020B060403050404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.</a:t>
              </a:r>
              <a:r>
                <a:rPr lang="en-US" sz="1000" b="1" dirty="0" err="1">
                  <a:solidFill>
                    <a:schemeClr val="bg1"/>
                  </a:solidFill>
                  <a:latin typeface="GILROY-SEMIBOLD" pitchFamily="2" charset="0"/>
                  <a:ea typeface="Verdana" panose="020B0604030504040204" pitchFamily="34" charset="0"/>
                  <a:cs typeface="Verdana" panose="020B060403050404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ru</a:t>
              </a:r>
              <a:r>
                <a:rPr lang="ru-RU" sz="1000" dirty="0">
                  <a:solidFill>
                    <a:schemeClr val="bg1"/>
                  </a:solidFill>
                  <a:latin typeface="Gilroy" panose="00000500000000000000" pitchFamily="50" charset="-52"/>
                  <a:ea typeface="Verdana" panose="020B0604030504040204" pitchFamily="34" charset="0"/>
                  <a:cs typeface="Verdana" panose="020B060403050404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endParaRPr lang="ru-RU" sz="1000" dirty="0">
                <a:solidFill>
                  <a:schemeClr val="bg1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4" name="Прямоугольник: скругленные углы 70">
            <a:extLst>
              <a:ext uri="{FF2B5EF4-FFF2-40B4-BE49-F238E27FC236}">
                <a16:creationId xmlns:a16="http://schemas.microsoft.com/office/drawing/2014/main" id="{F52535E8-C8BB-EFF8-0B81-F8BA19690403}"/>
              </a:ext>
            </a:extLst>
          </p:cNvPr>
          <p:cNvSpPr/>
          <p:nvPr/>
        </p:nvSpPr>
        <p:spPr>
          <a:xfrm>
            <a:off x="395288" y="7642161"/>
            <a:ext cx="2053935" cy="1010988"/>
          </a:xfrm>
          <a:prstGeom prst="roundRect">
            <a:avLst>
              <a:gd name="adj" fmla="val 9725"/>
            </a:avLst>
          </a:prstGeom>
          <a:solidFill>
            <a:srgbClr val="002142"/>
          </a:solidFill>
          <a:ln>
            <a:noFill/>
          </a:ln>
          <a:effectLst>
            <a:outerShdw blurRad="317500" dist="38100" dir="5400000" algn="t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" name="Рисунок 6">
            <a:extLst>
              <a:ext uri="{FF2B5EF4-FFF2-40B4-BE49-F238E27FC236}">
                <a16:creationId xmlns:a16="http://schemas.microsoft.com/office/drawing/2014/main" id="{054465CF-D36F-3811-122E-E53F6F816AFD}"/>
              </a:ext>
            </a:extLst>
          </p:cNvPr>
          <p:cNvGrpSpPr/>
          <p:nvPr/>
        </p:nvGrpSpPr>
        <p:grpSpPr>
          <a:xfrm>
            <a:off x="523620" y="7777456"/>
            <a:ext cx="740398" cy="740398"/>
            <a:chOff x="7986232" y="2888528"/>
            <a:chExt cx="6516961" cy="6516961"/>
          </a:xfrm>
          <a:solidFill>
            <a:schemeClr val="bg1"/>
          </a:solidFill>
        </p:grpSpPr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A2DEC028-C754-BEB1-0056-B840EE975EE2}"/>
                </a:ext>
              </a:extLst>
            </p:cNvPr>
            <p:cNvSpPr/>
            <p:nvPr/>
          </p:nvSpPr>
          <p:spPr>
            <a:xfrm>
              <a:off x="11375052" y="2888528"/>
              <a:ext cx="260678" cy="260678"/>
            </a:xfrm>
            <a:custGeom>
              <a:avLst/>
              <a:gdLst>
                <a:gd name="connsiteX0" fmla="*/ 130709 w 260678"/>
                <a:gd name="connsiteY0" fmla="*/ -150 h 260678"/>
                <a:gd name="connsiteX1" fmla="*/ 261048 w 260678"/>
                <a:gd name="connsiteY1" fmla="*/ 130189 h 260678"/>
                <a:gd name="connsiteX2" fmla="*/ 130709 w 260678"/>
                <a:gd name="connsiteY2" fmla="*/ 260528 h 260678"/>
                <a:gd name="connsiteX3" fmla="*/ 370 w 260678"/>
                <a:gd name="connsiteY3" fmla="*/ 130189 h 260678"/>
                <a:gd name="connsiteX4" fmla="*/ 130709 w 260678"/>
                <a:gd name="connsiteY4" fmla="*/ -1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709" y="-150"/>
                  </a:moveTo>
                  <a:cubicBezTo>
                    <a:pt x="202697" y="-150"/>
                    <a:pt x="261048" y="58205"/>
                    <a:pt x="261048" y="130189"/>
                  </a:cubicBezTo>
                  <a:cubicBezTo>
                    <a:pt x="261048" y="202177"/>
                    <a:pt x="202697" y="260528"/>
                    <a:pt x="130709" y="260528"/>
                  </a:cubicBezTo>
                  <a:cubicBezTo>
                    <a:pt x="58725" y="260528"/>
                    <a:pt x="370" y="202177"/>
                    <a:pt x="370" y="130189"/>
                  </a:cubicBezTo>
                  <a:cubicBezTo>
                    <a:pt x="370" y="58205"/>
                    <a:pt x="58725" y="-150"/>
                    <a:pt x="130709" y="-1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10E6D149-505F-A40D-81B3-8C8056DE65F3}"/>
                </a:ext>
              </a:extLst>
            </p:cNvPr>
            <p:cNvSpPr/>
            <p:nvPr/>
          </p:nvSpPr>
          <p:spPr>
            <a:xfrm>
              <a:off x="11635731" y="2888528"/>
              <a:ext cx="260678" cy="260678"/>
            </a:xfrm>
            <a:custGeom>
              <a:avLst/>
              <a:gdLst>
                <a:gd name="connsiteX0" fmla="*/ 130749 w 260678"/>
                <a:gd name="connsiteY0" fmla="*/ -150 h 260678"/>
                <a:gd name="connsiteX1" fmla="*/ 261088 w 260678"/>
                <a:gd name="connsiteY1" fmla="*/ 130189 h 260678"/>
                <a:gd name="connsiteX2" fmla="*/ 130749 w 260678"/>
                <a:gd name="connsiteY2" fmla="*/ 260528 h 260678"/>
                <a:gd name="connsiteX3" fmla="*/ 410 w 260678"/>
                <a:gd name="connsiteY3" fmla="*/ 130189 h 260678"/>
                <a:gd name="connsiteX4" fmla="*/ 130749 w 260678"/>
                <a:gd name="connsiteY4" fmla="*/ -1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749" y="-150"/>
                  </a:moveTo>
                  <a:cubicBezTo>
                    <a:pt x="202737" y="-150"/>
                    <a:pt x="261088" y="58205"/>
                    <a:pt x="261088" y="130189"/>
                  </a:cubicBezTo>
                  <a:cubicBezTo>
                    <a:pt x="261088" y="202177"/>
                    <a:pt x="202737" y="260528"/>
                    <a:pt x="130749" y="260528"/>
                  </a:cubicBezTo>
                  <a:cubicBezTo>
                    <a:pt x="58765" y="260528"/>
                    <a:pt x="410" y="202177"/>
                    <a:pt x="410" y="130189"/>
                  </a:cubicBezTo>
                  <a:cubicBezTo>
                    <a:pt x="410" y="58205"/>
                    <a:pt x="58765" y="-150"/>
                    <a:pt x="130749" y="-1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37D35D1A-49A1-1435-EF2A-CEFFF6F887B4}"/>
                </a:ext>
              </a:extLst>
            </p:cNvPr>
            <p:cNvSpPr/>
            <p:nvPr/>
          </p:nvSpPr>
          <p:spPr>
            <a:xfrm>
              <a:off x="11896409" y="2888528"/>
              <a:ext cx="260678" cy="260678"/>
            </a:xfrm>
            <a:custGeom>
              <a:avLst/>
              <a:gdLst>
                <a:gd name="connsiteX0" fmla="*/ 130789 w 260678"/>
                <a:gd name="connsiteY0" fmla="*/ -150 h 260678"/>
                <a:gd name="connsiteX1" fmla="*/ 261128 w 260678"/>
                <a:gd name="connsiteY1" fmla="*/ 130189 h 260678"/>
                <a:gd name="connsiteX2" fmla="*/ 130789 w 260678"/>
                <a:gd name="connsiteY2" fmla="*/ 260528 h 260678"/>
                <a:gd name="connsiteX3" fmla="*/ 450 w 260678"/>
                <a:gd name="connsiteY3" fmla="*/ 130189 h 260678"/>
                <a:gd name="connsiteX4" fmla="*/ 130789 w 260678"/>
                <a:gd name="connsiteY4" fmla="*/ -1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789" y="-150"/>
                  </a:moveTo>
                  <a:cubicBezTo>
                    <a:pt x="202777" y="-150"/>
                    <a:pt x="261128" y="58205"/>
                    <a:pt x="261128" y="130189"/>
                  </a:cubicBezTo>
                  <a:cubicBezTo>
                    <a:pt x="261128" y="202177"/>
                    <a:pt x="202777" y="260528"/>
                    <a:pt x="130789" y="260528"/>
                  </a:cubicBezTo>
                  <a:cubicBezTo>
                    <a:pt x="58805" y="260528"/>
                    <a:pt x="450" y="202177"/>
                    <a:pt x="450" y="130189"/>
                  </a:cubicBezTo>
                  <a:cubicBezTo>
                    <a:pt x="450" y="58205"/>
                    <a:pt x="58805" y="-150"/>
                    <a:pt x="130789" y="-1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id="{973AA6BB-8140-EB94-C93F-C61835A489FF}"/>
                </a:ext>
              </a:extLst>
            </p:cNvPr>
            <p:cNvSpPr/>
            <p:nvPr/>
          </p:nvSpPr>
          <p:spPr>
            <a:xfrm>
              <a:off x="10071660" y="3149207"/>
              <a:ext cx="260678" cy="260678"/>
            </a:xfrm>
            <a:custGeom>
              <a:avLst/>
              <a:gdLst>
                <a:gd name="connsiteX0" fmla="*/ 130509 w 260678"/>
                <a:gd name="connsiteY0" fmla="*/ -110 h 260678"/>
                <a:gd name="connsiteX1" fmla="*/ 260848 w 260678"/>
                <a:gd name="connsiteY1" fmla="*/ 130229 h 260678"/>
                <a:gd name="connsiteX2" fmla="*/ 130509 w 260678"/>
                <a:gd name="connsiteY2" fmla="*/ 260568 h 260678"/>
                <a:gd name="connsiteX3" fmla="*/ 170 w 260678"/>
                <a:gd name="connsiteY3" fmla="*/ 130229 h 260678"/>
                <a:gd name="connsiteX4" fmla="*/ 130509 w 260678"/>
                <a:gd name="connsiteY4" fmla="*/ -1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509" y="-110"/>
                  </a:moveTo>
                  <a:cubicBezTo>
                    <a:pt x="202497" y="-110"/>
                    <a:pt x="260848" y="58245"/>
                    <a:pt x="260848" y="130229"/>
                  </a:cubicBezTo>
                  <a:cubicBezTo>
                    <a:pt x="260848" y="202217"/>
                    <a:pt x="202497" y="260568"/>
                    <a:pt x="130509" y="260568"/>
                  </a:cubicBezTo>
                  <a:cubicBezTo>
                    <a:pt x="58525" y="260568"/>
                    <a:pt x="170" y="202217"/>
                    <a:pt x="170" y="130229"/>
                  </a:cubicBezTo>
                  <a:cubicBezTo>
                    <a:pt x="170" y="58245"/>
                    <a:pt x="58525" y="-110"/>
                    <a:pt x="130509" y="-1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181A3F7F-2528-6A56-5965-6375752C7FBB}"/>
                </a:ext>
              </a:extLst>
            </p:cNvPr>
            <p:cNvSpPr/>
            <p:nvPr/>
          </p:nvSpPr>
          <p:spPr>
            <a:xfrm>
              <a:off x="10332338" y="3149207"/>
              <a:ext cx="260678" cy="260678"/>
            </a:xfrm>
            <a:custGeom>
              <a:avLst/>
              <a:gdLst>
                <a:gd name="connsiteX0" fmla="*/ 130549 w 260678"/>
                <a:gd name="connsiteY0" fmla="*/ -110 h 260678"/>
                <a:gd name="connsiteX1" fmla="*/ 260888 w 260678"/>
                <a:gd name="connsiteY1" fmla="*/ 130229 h 260678"/>
                <a:gd name="connsiteX2" fmla="*/ 130549 w 260678"/>
                <a:gd name="connsiteY2" fmla="*/ 260568 h 260678"/>
                <a:gd name="connsiteX3" fmla="*/ 210 w 260678"/>
                <a:gd name="connsiteY3" fmla="*/ 130229 h 260678"/>
                <a:gd name="connsiteX4" fmla="*/ 130549 w 260678"/>
                <a:gd name="connsiteY4" fmla="*/ -1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549" y="-110"/>
                  </a:moveTo>
                  <a:cubicBezTo>
                    <a:pt x="202537" y="-110"/>
                    <a:pt x="260888" y="58245"/>
                    <a:pt x="260888" y="130229"/>
                  </a:cubicBezTo>
                  <a:cubicBezTo>
                    <a:pt x="260888" y="202217"/>
                    <a:pt x="202537" y="260568"/>
                    <a:pt x="130549" y="260568"/>
                  </a:cubicBezTo>
                  <a:cubicBezTo>
                    <a:pt x="58565" y="260568"/>
                    <a:pt x="210" y="202217"/>
                    <a:pt x="210" y="130229"/>
                  </a:cubicBezTo>
                  <a:cubicBezTo>
                    <a:pt x="210" y="58245"/>
                    <a:pt x="58565" y="-110"/>
                    <a:pt x="130549" y="-1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AE2DF491-06FB-4074-D167-31A6EB2DDA3F}"/>
                </a:ext>
              </a:extLst>
            </p:cNvPr>
            <p:cNvSpPr/>
            <p:nvPr/>
          </p:nvSpPr>
          <p:spPr>
            <a:xfrm>
              <a:off x="10853695" y="3149207"/>
              <a:ext cx="260678" cy="260678"/>
            </a:xfrm>
            <a:custGeom>
              <a:avLst/>
              <a:gdLst>
                <a:gd name="connsiteX0" fmla="*/ 130629 w 260678"/>
                <a:gd name="connsiteY0" fmla="*/ -110 h 260678"/>
                <a:gd name="connsiteX1" fmla="*/ 260968 w 260678"/>
                <a:gd name="connsiteY1" fmla="*/ 130229 h 260678"/>
                <a:gd name="connsiteX2" fmla="*/ 130629 w 260678"/>
                <a:gd name="connsiteY2" fmla="*/ 260568 h 260678"/>
                <a:gd name="connsiteX3" fmla="*/ 290 w 260678"/>
                <a:gd name="connsiteY3" fmla="*/ 130229 h 260678"/>
                <a:gd name="connsiteX4" fmla="*/ 130629 w 260678"/>
                <a:gd name="connsiteY4" fmla="*/ -1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629" y="-110"/>
                  </a:moveTo>
                  <a:cubicBezTo>
                    <a:pt x="202617" y="-110"/>
                    <a:pt x="260968" y="58245"/>
                    <a:pt x="260968" y="130229"/>
                  </a:cubicBezTo>
                  <a:cubicBezTo>
                    <a:pt x="260968" y="202217"/>
                    <a:pt x="202617" y="260568"/>
                    <a:pt x="130629" y="260568"/>
                  </a:cubicBezTo>
                  <a:cubicBezTo>
                    <a:pt x="58645" y="260568"/>
                    <a:pt x="290" y="202217"/>
                    <a:pt x="290" y="130229"/>
                  </a:cubicBezTo>
                  <a:cubicBezTo>
                    <a:pt x="290" y="58245"/>
                    <a:pt x="58645" y="-110"/>
                    <a:pt x="130629" y="-1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id="{2D5216F5-FC2F-591A-1974-9FC8CE7E673A}"/>
                </a:ext>
              </a:extLst>
            </p:cNvPr>
            <p:cNvSpPr/>
            <p:nvPr/>
          </p:nvSpPr>
          <p:spPr>
            <a:xfrm>
              <a:off x="11114374" y="3149207"/>
              <a:ext cx="260678" cy="260678"/>
            </a:xfrm>
            <a:custGeom>
              <a:avLst/>
              <a:gdLst>
                <a:gd name="connsiteX0" fmla="*/ 130669 w 260678"/>
                <a:gd name="connsiteY0" fmla="*/ -110 h 260678"/>
                <a:gd name="connsiteX1" fmla="*/ 261008 w 260678"/>
                <a:gd name="connsiteY1" fmla="*/ 130229 h 260678"/>
                <a:gd name="connsiteX2" fmla="*/ 130669 w 260678"/>
                <a:gd name="connsiteY2" fmla="*/ 260568 h 260678"/>
                <a:gd name="connsiteX3" fmla="*/ 330 w 260678"/>
                <a:gd name="connsiteY3" fmla="*/ 130229 h 260678"/>
                <a:gd name="connsiteX4" fmla="*/ 130669 w 260678"/>
                <a:gd name="connsiteY4" fmla="*/ -1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669" y="-110"/>
                  </a:moveTo>
                  <a:cubicBezTo>
                    <a:pt x="202657" y="-110"/>
                    <a:pt x="261008" y="58245"/>
                    <a:pt x="261008" y="130229"/>
                  </a:cubicBezTo>
                  <a:cubicBezTo>
                    <a:pt x="261008" y="202217"/>
                    <a:pt x="202657" y="260568"/>
                    <a:pt x="130669" y="260568"/>
                  </a:cubicBezTo>
                  <a:cubicBezTo>
                    <a:pt x="58685" y="260568"/>
                    <a:pt x="330" y="202217"/>
                    <a:pt x="330" y="130229"/>
                  </a:cubicBezTo>
                  <a:cubicBezTo>
                    <a:pt x="330" y="58245"/>
                    <a:pt x="58685" y="-110"/>
                    <a:pt x="130669" y="-1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id="{D29F0650-CA5C-C5D9-9F3E-7650BEC3297C}"/>
                </a:ext>
              </a:extLst>
            </p:cNvPr>
            <p:cNvSpPr/>
            <p:nvPr/>
          </p:nvSpPr>
          <p:spPr>
            <a:xfrm>
              <a:off x="11635731" y="3149207"/>
              <a:ext cx="260678" cy="260678"/>
            </a:xfrm>
            <a:custGeom>
              <a:avLst/>
              <a:gdLst>
                <a:gd name="connsiteX0" fmla="*/ 130749 w 260678"/>
                <a:gd name="connsiteY0" fmla="*/ -110 h 260678"/>
                <a:gd name="connsiteX1" fmla="*/ 261088 w 260678"/>
                <a:gd name="connsiteY1" fmla="*/ 130229 h 260678"/>
                <a:gd name="connsiteX2" fmla="*/ 130749 w 260678"/>
                <a:gd name="connsiteY2" fmla="*/ 260568 h 260678"/>
                <a:gd name="connsiteX3" fmla="*/ 410 w 260678"/>
                <a:gd name="connsiteY3" fmla="*/ 130229 h 260678"/>
                <a:gd name="connsiteX4" fmla="*/ 130749 w 260678"/>
                <a:gd name="connsiteY4" fmla="*/ -1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749" y="-110"/>
                  </a:moveTo>
                  <a:cubicBezTo>
                    <a:pt x="202737" y="-110"/>
                    <a:pt x="261088" y="58245"/>
                    <a:pt x="261088" y="130229"/>
                  </a:cubicBezTo>
                  <a:cubicBezTo>
                    <a:pt x="261088" y="202217"/>
                    <a:pt x="202737" y="260568"/>
                    <a:pt x="130749" y="260568"/>
                  </a:cubicBezTo>
                  <a:cubicBezTo>
                    <a:pt x="58765" y="260568"/>
                    <a:pt x="410" y="202217"/>
                    <a:pt x="410" y="130229"/>
                  </a:cubicBezTo>
                  <a:cubicBezTo>
                    <a:pt x="410" y="58245"/>
                    <a:pt x="58765" y="-110"/>
                    <a:pt x="130749" y="-1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27">
              <a:extLst>
                <a:ext uri="{FF2B5EF4-FFF2-40B4-BE49-F238E27FC236}">
                  <a16:creationId xmlns:a16="http://schemas.microsoft.com/office/drawing/2014/main" id="{EE062242-4D56-3B73-0764-3B00B963FA45}"/>
                </a:ext>
              </a:extLst>
            </p:cNvPr>
            <p:cNvSpPr/>
            <p:nvPr/>
          </p:nvSpPr>
          <p:spPr>
            <a:xfrm>
              <a:off x="11896409" y="3149207"/>
              <a:ext cx="260678" cy="260678"/>
            </a:xfrm>
            <a:custGeom>
              <a:avLst/>
              <a:gdLst>
                <a:gd name="connsiteX0" fmla="*/ 130789 w 260678"/>
                <a:gd name="connsiteY0" fmla="*/ -110 h 260678"/>
                <a:gd name="connsiteX1" fmla="*/ 261128 w 260678"/>
                <a:gd name="connsiteY1" fmla="*/ 130229 h 260678"/>
                <a:gd name="connsiteX2" fmla="*/ 130789 w 260678"/>
                <a:gd name="connsiteY2" fmla="*/ 260568 h 260678"/>
                <a:gd name="connsiteX3" fmla="*/ 450 w 260678"/>
                <a:gd name="connsiteY3" fmla="*/ 130229 h 260678"/>
                <a:gd name="connsiteX4" fmla="*/ 130789 w 260678"/>
                <a:gd name="connsiteY4" fmla="*/ -1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789" y="-110"/>
                  </a:moveTo>
                  <a:cubicBezTo>
                    <a:pt x="202777" y="-110"/>
                    <a:pt x="261128" y="58245"/>
                    <a:pt x="261128" y="130229"/>
                  </a:cubicBezTo>
                  <a:cubicBezTo>
                    <a:pt x="261128" y="202217"/>
                    <a:pt x="202777" y="260568"/>
                    <a:pt x="130789" y="260568"/>
                  </a:cubicBezTo>
                  <a:cubicBezTo>
                    <a:pt x="58805" y="260568"/>
                    <a:pt x="450" y="202217"/>
                    <a:pt x="450" y="130229"/>
                  </a:cubicBezTo>
                  <a:cubicBezTo>
                    <a:pt x="450" y="58245"/>
                    <a:pt x="58805" y="-110"/>
                    <a:pt x="130789" y="-1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28">
              <a:extLst>
                <a:ext uri="{FF2B5EF4-FFF2-40B4-BE49-F238E27FC236}">
                  <a16:creationId xmlns:a16="http://schemas.microsoft.com/office/drawing/2014/main" id="{9E75E27C-00F6-A708-65A8-9BDEC6AB2D08}"/>
                </a:ext>
              </a:extLst>
            </p:cNvPr>
            <p:cNvSpPr/>
            <p:nvPr/>
          </p:nvSpPr>
          <p:spPr>
            <a:xfrm>
              <a:off x="11114374" y="3409885"/>
              <a:ext cx="260678" cy="260678"/>
            </a:xfrm>
            <a:custGeom>
              <a:avLst/>
              <a:gdLst>
                <a:gd name="connsiteX0" fmla="*/ 130669 w 260678"/>
                <a:gd name="connsiteY0" fmla="*/ -70 h 260678"/>
                <a:gd name="connsiteX1" fmla="*/ 261008 w 260678"/>
                <a:gd name="connsiteY1" fmla="*/ 130269 h 260678"/>
                <a:gd name="connsiteX2" fmla="*/ 130669 w 260678"/>
                <a:gd name="connsiteY2" fmla="*/ 260608 h 260678"/>
                <a:gd name="connsiteX3" fmla="*/ 330 w 260678"/>
                <a:gd name="connsiteY3" fmla="*/ 130269 h 260678"/>
                <a:gd name="connsiteX4" fmla="*/ 130669 w 260678"/>
                <a:gd name="connsiteY4" fmla="*/ -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669" y="-70"/>
                  </a:moveTo>
                  <a:cubicBezTo>
                    <a:pt x="202657" y="-70"/>
                    <a:pt x="261008" y="58285"/>
                    <a:pt x="261008" y="130269"/>
                  </a:cubicBezTo>
                  <a:cubicBezTo>
                    <a:pt x="261008" y="202257"/>
                    <a:pt x="202657" y="260608"/>
                    <a:pt x="130669" y="260608"/>
                  </a:cubicBezTo>
                  <a:cubicBezTo>
                    <a:pt x="58685" y="260608"/>
                    <a:pt x="330" y="202257"/>
                    <a:pt x="330" y="130269"/>
                  </a:cubicBezTo>
                  <a:cubicBezTo>
                    <a:pt x="330" y="58285"/>
                    <a:pt x="58685" y="-70"/>
                    <a:pt x="130669" y="-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 29">
              <a:extLst>
                <a:ext uri="{FF2B5EF4-FFF2-40B4-BE49-F238E27FC236}">
                  <a16:creationId xmlns:a16="http://schemas.microsoft.com/office/drawing/2014/main" id="{C9137E02-4CFC-6DCA-79BD-B042916FF028}"/>
                </a:ext>
              </a:extLst>
            </p:cNvPr>
            <p:cNvSpPr/>
            <p:nvPr/>
          </p:nvSpPr>
          <p:spPr>
            <a:xfrm>
              <a:off x="11896409" y="3409885"/>
              <a:ext cx="260678" cy="260678"/>
            </a:xfrm>
            <a:custGeom>
              <a:avLst/>
              <a:gdLst>
                <a:gd name="connsiteX0" fmla="*/ 130789 w 260678"/>
                <a:gd name="connsiteY0" fmla="*/ -70 h 260678"/>
                <a:gd name="connsiteX1" fmla="*/ 261128 w 260678"/>
                <a:gd name="connsiteY1" fmla="*/ 130269 h 260678"/>
                <a:gd name="connsiteX2" fmla="*/ 130789 w 260678"/>
                <a:gd name="connsiteY2" fmla="*/ 260608 h 260678"/>
                <a:gd name="connsiteX3" fmla="*/ 450 w 260678"/>
                <a:gd name="connsiteY3" fmla="*/ 130269 h 260678"/>
                <a:gd name="connsiteX4" fmla="*/ 130789 w 260678"/>
                <a:gd name="connsiteY4" fmla="*/ -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789" y="-70"/>
                  </a:moveTo>
                  <a:cubicBezTo>
                    <a:pt x="202777" y="-70"/>
                    <a:pt x="261128" y="58285"/>
                    <a:pt x="261128" y="130269"/>
                  </a:cubicBezTo>
                  <a:cubicBezTo>
                    <a:pt x="261128" y="202257"/>
                    <a:pt x="202777" y="260608"/>
                    <a:pt x="130789" y="260608"/>
                  </a:cubicBezTo>
                  <a:cubicBezTo>
                    <a:pt x="58805" y="260608"/>
                    <a:pt x="450" y="202257"/>
                    <a:pt x="450" y="130269"/>
                  </a:cubicBezTo>
                  <a:cubicBezTo>
                    <a:pt x="450" y="58285"/>
                    <a:pt x="58805" y="-70"/>
                    <a:pt x="130789" y="-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id="{BFD9DD26-AE5C-E189-5FB5-3DFC978971EE}"/>
                </a:ext>
              </a:extLst>
            </p:cNvPr>
            <p:cNvSpPr/>
            <p:nvPr/>
          </p:nvSpPr>
          <p:spPr>
            <a:xfrm>
              <a:off x="12157088" y="3409885"/>
              <a:ext cx="260678" cy="260678"/>
            </a:xfrm>
            <a:custGeom>
              <a:avLst/>
              <a:gdLst>
                <a:gd name="connsiteX0" fmla="*/ 130829 w 260678"/>
                <a:gd name="connsiteY0" fmla="*/ -70 h 260678"/>
                <a:gd name="connsiteX1" fmla="*/ 261168 w 260678"/>
                <a:gd name="connsiteY1" fmla="*/ 130269 h 260678"/>
                <a:gd name="connsiteX2" fmla="*/ 130829 w 260678"/>
                <a:gd name="connsiteY2" fmla="*/ 260608 h 260678"/>
                <a:gd name="connsiteX3" fmla="*/ 490 w 260678"/>
                <a:gd name="connsiteY3" fmla="*/ 130269 h 260678"/>
                <a:gd name="connsiteX4" fmla="*/ 130829 w 260678"/>
                <a:gd name="connsiteY4" fmla="*/ -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829" y="-70"/>
                  </a:moveTo>
                  <a:cubicBezTo>
                    <a:pt x="202817" y="-70"/>
                    <a:pt x="261168" y="58285"/>
                    <a:pt x="261168" y="130269"/>
                  </a:cubicBezTo>
                  <a:cubicBezTo>
                    <a:pt x="261168" y="202257"/>
                    <a:pt x="202817" y="260608"/>
                    <a:pt x="130829" y="260608"/>
                  </a:cubicBezTo>
                  <a:cubicBezTo>
                    <a:pt x="58845" y="260608"/>
                    <a:pt x="490" y="202257"/>
                    <a:pt x="490" y="130269"/>
                  </a:cubicBezTo>
                  <a:cubicBezTo>
                    <a:pt x="490" y="58285"/>
                    <a:pt x="58845" y="-70"/>
                    <a:pt x="130829" y="-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28C5231C-1701-EFC1-97E8-6E4B75E06C8F}"/>
                </a:ext>
              </a:extLst>
            </p:cNvPr>
            <p:cNvSpPr/>
            <p:nvPr/>
          </p:nvSpPr>
          <p:spPr>
            <a:xfrm>
              <a:off x="10332338" y="3670564"/>
              <a:ext cx="260678" cy="260678"/>
            </a:xfrm>
            <a:custGeom>
              <a:avLst/>
              <a:gdLst>
                <a:gd name="connsiteX0" fmla="*/ 130549 w 260678"/>
                <a:gd name="connsiteY0" fmla="*/ -30 h 260678"/>
                <a:gd name="connsiteX1" fmla="*/ 260888 w 260678"/>
                <a:gd name="connsiteY1" fmla="*/ 130309 h 260678"/>
                <a:gd name="connsiteX2" fmla="*/ 130549 w 260678"/>
                <a:gd name="connsiteY2" fmla="*/ 260648 h 260678"/>
                <a:gd name="connsiteX3" fmla="*/ 210 w 260678"/>
                <a:gd name="connsiteY3" fmla="*/ 130309 h 260678"/>
                <a:gd name="connsiteX4" fmla="*/ 130549 w 260678"/>
                <a:gd name="connsiteY4" fmla="*/ -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549" y="-30"/>
                  </a:moveTo>
                  <a:cubicBezTo>
                    <a:pt x="202537" y="-30"/>
                    <a:pt x="260888" y="58325"/>
                    <a:pt x="260888" y="130309"/>
                  </a:cubicBezTo>
                  <a:cubicBezTo>
                    <a:pt x="260888" y="202297"/>
                    <a:pt x="202537" y="260648"/>
                    <a:pt x="130549" y="260648"/>
                  </a:cubicBezTo>
                  <a:cubicBezTo>
                    <a:pt x="58565" y="260648"/>
                    <a:pt x="210" y="202297"/>
                    <a:pt x="210" y="130309"/>
                  </a:cubicBezTo>
                  <a:cubicBezTo>
                    <a:pt x="210" y="58325"/>
                    <a:pt x="58565" y="-30"/>
                    <a:pt x="130549" y="-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id="{EEBDC925-2FB4-F6CC-C9D4-325C9BD4D896}"/>
                </a:ext>
              </a:extLst>
            </p:cNvPr>
            <p:cNvSpPr/>
            <p:nvPr/>
          </p:nvSpPr>
          <p:spPr>
            <a:xfrm>
              <a:off x="10853695" y="3670564"/>
              <a:ext cx="260678" cy="260678"/>
            </a:xfrm>
            <a:custGeom>
              <a:avLst/>
              <a:gdLst>
                <a:gd name="connsiteX0" fmla="*/ 130629 w 260678"/>
                <a:gd name="connsiteY0" fmla="*/ -30 h 260678"/>
                <a:gd name="connsiteX1" fmla="*/ 260968 w 260678"/>
                <a:gd name="connsiteY1" fmla="*/ 130309 h 260678"/>
                <a:gd name="connsiteX2" fmla="*/ 130629 w 260678"/>
                <a:gd name="connsiteY2" fmla="*/ 260648 h 260678"/>
                <a:gd name="connsiteX3" fmla="*/ 290 w 260678"/>
                <a:gd name="connsiteY3" fmla="*/ 130309 h 260678"/>
                <a:gd name="connsiteX4" fmla="*/ 130629 w 260678"/>
                <a:gd name="connsiteY4" fmla="*/ -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629" y="-30"/>
                  </a:moveTo>
                  <a:cubicBezTo>
                    <a:pt x="202617" y="-30"/>
                    <a:pt x="260968" y="58325"/>
                    <a:pt x="260968" y="130309"/>
                  </a:cubicBezTo>
                  <a:cubicBezTo>
                    <a:pt x="260968" y="202297"/>
                    <a:pt x="202617" y="260648"/>
                    <a:pt x="130629" y="260648"/>
                  </a:cubicBezTo>
                  <a:cubicBezTo>
                    <a:pt x="58645" y="260648"/>
                    <a:pt x="290" y="202297"/>
                    <a:pt x="290" y="130309"/>
                  </a:cubicBezTo>
                  <a:cubicBezTo>
                    <a:pt x="290" y="58325"/>
                    <a:pt x="58645" y="-30"/>
                    <a:pt x="130629" y="-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33">
              <a:extLst>
                <a:ext uri="{FF2B5EF4-FFF2-40B4-BE49-F238E27FC236}">
                  <a16:creationId xmlns:a16="http://schemas.microsoft.com/office/drawing/2014/main" id="{05471795-93BA-B4D7-A939-4A9C3C018314}"/>
                </a:ext>
              </a:extLst>
            </p:cNvPr>
            <p:cNvSpPr/>
            <p:nvPr/>
          </p:nvSpPr>
          <p:spPr>
            <a:xfrm>
              <a:off x="11635731" y="3670564"/>
              <a:ext cx="260678" cy="260678"/>
            </a:xfrm>
            <a:custGeom>
              <a:avLst/>
              <a:gdLst>
                <a:gd name="connsiteX0" fmla="*/ 130749 w 260678"/>
                <a:gd name="connsiteY0" fmla="*/ -30 h 260678"/>
                <a:gd name="connsiteX1" fmla="*/ 261088 w 260678"/>
                <a:gd name="connsiteY1" fmla="*/ 130309 h 260678"/>
                <a:gd name="connsiteX2" fmla="*/ 130749 w 260678"/>
                <a:gd name="connsiteY2" fmla="*/ 260648 h 260678"/>
                <a:gd name="connsiteX3" fmla="*/ 410 w 260678"/>
                <a:gd name="connsiteY3" fmla="*/ 130309 h 260678"/>
                <a:gd name="connsiteX4" fmla="*/ 130749 w 260678"/>
                <a:gd name="connsiteY4" fmla="*/ -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749" y="-30"/>
                  </a:moveTo>
                  <a:cubicBezTo>
                    <a:pt x="202737" y="-30"/>
                    <a:pt x="261088" y="58325"/>
                    <a:pt x="261088" y="130309"/>
                  </a:cubicBezTo>
                  <a:cubicBezTo>
                    <a:pt x="261088" y="202297"/>
                    <a:pt x="202737" y="260648"/>
                    <a:pt x="130749" y="260648"/>
                  </a:cubicBezTo>
                  <a:cubicBezTo>
                    <a:pt x="58765" y="260648"/>
                    <a:pt x="410" y="202297"/>
                    <a:pt x="410" y="130309"/>
                  </a:cubicBezTo>
                  <a:cubicBezTo>
                    <a:pt x="410" y="58325"/>
                    <a:pt x="58765" y="-30"/>
                    <a:pt x="130749" y="-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id="{D4978004-7D23-085E-1D2C-DCD490C4FED1}"/>
                </a:ext>
              </a:extLst>
            </p:cNvPr>
            <p:cNvSpPr/>
            <p:nvPr/>
          </p:nvSpPr>
          <p:spPr>
            <a:xfrm>
              <a:off x="11896409" y="3670564"/>
              <a:ext cx="260678" cy="260678"/>
            </a:xfrm>
            <a:custGeom>
              <a:avLst/>
              <a:gdLst>
                <a:gd name="connsiteX0" fmla="*/ 130789 w 260678"/>
                <a:gd name="connsiteY0" fmla="*/ -30 h 260678"/>
                <a:gd name="connsiteX1" fmla="*/ 261128 w 260678"/>
                <a:gd name="connsiteY1" fmla="*/ 130309 h 260678"/>
                <a:gd name="connsiteX2" fmla="*/ 130789 w 260678"/>
                <a:gd name="connsiteY2" fmla="*/ 260648 h 260678"/>
                <a:gd name="connsiteX3" fmla="*/ 450 w 260678"/>
                <a:gd name="connsiteY3" fmla="*/ 130309 h 260678"/>
                <a:gd name="connsiteX4" fmla="*/ 130789 w 260678"/>
                <a:gd name="connsiteY4" fmla="*/ -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789" y="-30"/>
                  </a:moveTo>
                  <a:cubicBezTo>
                    <a:pt x="202777" y="-30"/>
                    <a:pt x="261128" y="58325"/>
                    <a:pt x="261128" y="130309"/>
                  </a:cubicBezTo>
                  <a:cubicBezTo>
                    <a:pt x="261128" y="202297"/>
                    <a:pt x="202777" y="260648"/>
                    <a:pt x="130789" y="260648"/>
                  </a:cubicBezTo>
                  <a:cubicBezTo>
                    <a:pt x="58805" y="260648"/>
                    <a:pt x="450" y="202297"/>
                    <a:pt x="450" y="130309"/>
                  </a:cubicBezTo>
                  <a:cubicBezTo>
                    <a:pt x="450" y="58325"/>
                    <a:pt x="58805" y="-30"/>
                    <a:pt x="130789" y="-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60824625-909F-009B-56B3-33E51A3F4FA8}"/>
                </a:ext>
              </a:extLst>
            </p:cNvPr>
            <p:cNvSpPr/>
            <p:nvPr/>
          </p:nvSpPr>
          <p:spPr>
            <a:xfrm>
              <a:off x="12157088" y="3670564"/>
              <a:ext cx="260678" cy="260678"/>
            </a:xfrm>
            <a:custGeom>
              <a:avLst/>
              <a:gdLst>
                <a:gd name="connsiteX0" fmla="*/ 130829 w 260678"/>
                <a:gd name="connsiteY0" fmla="*/ -30 h 260678"/>
                <a:gd name="connsiteX1" fmla="*/ 261168 w 260678"/>
                <a:gd name="connsiteY1" fmla="*/ 130309 h 260678"/>
                <a:gd name="connsiteX2" fmla="*/ 130829 w 260678"/>
                <a:gd name="connsiteY2" fmla="*/ 260648 h 260678"/>
                <a:gd name="connsiteX3" fmla="*/ 490 w 260678"/>
                <a:gd name="connsiteY3" fmla="*/ 130309 h 260678"/>
                <a:gd name="connsiteX4" fmla="*/ 130829 w 260678"/>
                <a:gd name="connsiteY4" fmla="*/ -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829" y="-30"/>
                  </a:moveTo>
                  <a:cubicBezTo>
                    <a:pt x="202817" y="-30"/>
                    <a:pt x="261168" y="58325"/>
                    <a:pt x="261168" y="130309"/>
                  </a:cubicBezTo>
                  <a:cubicBezTo>
                    <a:pt x="261168" y="202297"/>
                    <a:pt x="202817" y="260648"/>
                    <a:pt x="130829" y="260648"/>
                  </a:cubicBezTo>
                  <a:cubicBezTo>
                    <a:pt x="58845" y="260648"/>
                    <a:pt x="490" y="202297"/>
                    <a:pt x="490" y="130309"/>
                  </a:cubicBezTo>
                  <a:cubicBezTo>
                    <a:pt x="490" y="58325"/>
                    <a:pt x="58845" y="-30"/>
                    <a:pt x="130829" y="-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EFFC3237-DE08-2481-093B-13BAA60A65FB}"/>
                </a:ext>
              </a:extLst>
            </p:cNvPr>
            <p:cNvSpPr/>
            <p:nvPr/>
          </p:nvSpPr>
          <p:spPr>
            <a:xfrm>
              <a:off x="10071660" y="3931242"/>
              <a:ext cx="260678" cy="260678"/>
            </a:xfrm>
            <a:custGeom>
              <a:avLst/>
              <a:gdLst>
                <a:gd name="connsiteX0" fmla="*/ 130509 w 260678"/>
                <a:gd name="connsiteY0" fmla="*/ 10 h 260678"/>
                <a:gd name="connsiteX1" fmla="*/ 260848 w 260678"/>
                <a:gd name="connsiteY1" fmla="*/ 130349 h 260678"/>
                <a:gd name="connsiteX2" fmla="*/ 130509 w 260678"/>
                <a:gd name="connsiteY2" fmla="*/ 260688 h 260678"/>
                <a:gd name="connsiteX3" fmla="*/ 170 w 260678"/>
                <a:gd name="connsiteY3" fmla="*/ 130349 h 260678"/>
                <a:gd name="connsiteX4" fmla="*/ 130509 w 260678"/>
                <a:gd name="connsiteY4" fmla="*/ 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509" y="10"/>
                  </a:moveTo>
                  <a:cubicBezTo>
                    <a:pt x="202497" y="10"/>
                    <a:pt x="260848" y="58365"/>
                    <a:pt x="260848" y="130349"/>
                  </a:cubicBezTo>
                  <a:cubicBezTo>
                    <a:pt x="260848" y="202337"/>
                    <a:pt x="202497" y="260688"/>
                    <a:pt x="130509" y="260688"/>
                  </a:cubicBezTo>
                  <a:cubicBezTo>
                    <a:pt x="58525" y="260688"/>
                    <a:pt x="170" y="202337"/>
                    <a:pt x="170" y="130349"/>
                  </a:cubicBezTo>
                  <a:cubicBezTo>
                    <a:pt x="170" y="58365"/>
                    <a:pt x="58525" y="10"/>
                    <a:pt x="130509" y="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B15B95E8-0CB4-14E3-FA86-DA94CFBC265C}"/>
                </a:ext>
              </a:extLst>
            </p:cNvPr>
            <p:cNvSpPr/>
            <p:nvPr/>
          </p:nvSpPr>
          <p:spPr>
            <a:xfrm>
              <a:off x="11114374" y="3931242"/>
              <a:ext cx="260678" cy="260678"/>
            </a:xfrm>
            <a:custGeom>
              <a:avLst/>
              <a:gdLst>
                <a:gd name="connsiteX0" fmla="*/ 130669 w 260678"/>
                <a:gd name="connsiteY0" fmla="*/ 10 h 260678"/>
                <a:gd name="connsiteX1" fmla="*/ 261008 w 260678"/>
                <a:gd name="connsiteY1" fmla="*/ 130349 h 260678"/>
                <a:gd name="connsiteX2" fmla="*/ 130669 w 260678"/>
                <a:gd name="connsiteY2" fmla="*/ 260688 h 260678"/>
                <a:gd name="connsiteX3" fmla="*/ 330 w 260678"/>
                <a:gd name="connsiteY3" fmla="*/ 130349 h 260678"/>
                <a:gd name="connsiteX4" fmla="*/ 130669 w 260678"/>
                <a:gd name="connsiteY4" fmla="*/ 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669" y="10"/>
                  </a:moveTo>
                  <a:cubicBezTo>
                    <a:pt x="202657" y="10"/>
                    <a:pt x="261008" y="58365"/>
                    <a:pt x="261008" y="130349"/>
                  </a:cubicBezTo>
                  <a:cubicBezTo>
                    <a:pt x="261008" y="202337"/>
                    <a:pt x="202657" y="260688"/>
                    <a:pt x="130669" y="260688"/>
                  </a:cubicBezTo>
                  <a:cubicBezTo>
                    <a:pt x="58685" y="260688"/>
                    <a:pt x="330" y="202337"/>
                    <a:pt x="330" y="130349"/>
                  </a:cubicBezTo>
                  <a:cubicBezTo>
                    <a:pt x="330" y="58365"/>
                    <a:pt x="58685" y="10"/>
                    <a:pt x="130669" y="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9AAB573E-07A5-DF0D-E885-42B1E14001B6}"/>
                </a:ext>
              </a:extLst>
            </p:cNvPr>
            <p:cNvSpPr/>
            <p:nvPr/>
          </p:nvSpPr>
          <p:spPr>
            <a:xfrm>
              <a:off x="11635731" y="3931242"/>
              <a:ext cx="260678" cy="260678"/>
            </a:xfrm>
            <a:custGeom>
              <a:avLst/>
              <a:gdLst>
                <a:gd name="connsiteX0" fmla="*/ 130749 w 260678"/>
                <a:gd name="connsiteY0" fmla="*/ 10 h 260678"/>
                <a:gd name="connsiteX1" fmla="*/ 261088 w 260678"/>
                <a:gd name="connsiteY1" fmla="*/ 130349 h 260678"/>
                <a:gd name="connsiteX2" fmla="*/ 130749 w 260678"/>
                <a:gd name="connsiteY2" fmla="*/ 260688 h 260678"/>
                <a:gd name="connsiteX3" fmla="*/ 410 w 260678"/>
                <a:gd name="connsiteY3" fmla="*/ 130349 h 260678"/>
                <a:gd name="connsiteX4" fmla="*/ 130749 w 260678"/>
                <a:gd name="connsiteY4" fmla="*/ 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749" y="10"/>
                  </a:moveTo>
                  <a:cubicBezTo>
                    <a:pt x="202737" y="10"/>
                    <a:pt x="261088" y="58365"/>
                    <a:pt x="261088" y="130349"/>
                  </a:cubicBezTo>
                  <a:cubicBezTo>
                    <a:pt x="261088" y="202337"/>
                    <a:pt x="202737" y="260688"/>
                    <a:pt x="130749" y="260688"/>
                  </a:cubicBezTo>
                  <a:cubicBezTo>
                    <a:pt x="58765" y="260688"/>
                    <a:pt x="410" y="202337"/>
                    <a:pt x="410" y="130349"/>
                  </a:cubicBezTo>
                  <a:cubicBezTo>
                    <a:pt x="410" y="58365"/>
                    <a:pt x="58765" y="10"/>
                    <a:pt x="130749" y="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ADFC53EE-DFF5-588C-1B56-B932CF118F32}"/>
                </a:ext>
              </a:extLst>
            </p:cNvPr>
            <p:cNvSpPr/>
            <p:nvPr/>
          </p:nvSpPr>
          <p:spPr>
            <a:xfrm>
              <a:off x="11896409" y="3931242"/>
              <a:ext cx="260678" cy="260678"/>
            </a:xfrm>
            <a:custGeom>
              <a:avLst/>
              <a:gdLst>
                <a:gd name="connsiteX0" fmla="*/ 130789 w 260678"/>
                <a:gd name="connsiteY0" fmla="*/ 10 h 260678"/>
                <a:gd name="connsiteX1" fmla="*/ 261128 w 260678"/>
                <a:gd name="connsiteY1" fmla="*/ 130349 h 260678"/>
                <a:gd name="connsiteX2" fmla="*/ 130789 w 260678"/>
                <a:gd name="connsiteY2" fmla="*/ 260688 h 260678"/>
                <a:gd name="connsiteX3" fmla="*/ 450 w 260678"/>
                <a:gd name="connsiteY3" fmla="*/ 130349 h 260678"/>
                <a:gd name="connsiteX4" fmla="*/ 130789 w 260678"/>
                <a:gd name="connsiteY4" fmla="*/ 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789" y="10"/>
                  </a:moveTo>
                  <a:cubicBezTo>
                    <a:pt x="202777" y="10"/>
                    <a:pt x="261128" y="58365"/>
                    <a:pt x="261128" y="130349"/>
                  </a:cubicBezTo>
                  <a:cubicBezTo>
                    <a:pt x="261128" y="202337"/>
                    <a:pt x="202777" y="260688"/>
                    <a:pt x="130789" y="260688"/>
                  </a:cubicBezTo>
                  <a:cubicBezTo>
                    <a:pt x="58805" y="260688"/>
                    <a:pt x="450" y="202337"/>
                    <a:pt x="450" y="130349"/>
                  </a:cubicBezTo>
                  <a:cubicBezTo>
                    <a:pt x="450" y="58365"/>
                    <a:pt x="58805" y="10"/>
                    <a:pt x="130789" y="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727869FA-F38B-1310-252C-7B1B27884165}"/>
                </a:ext>
              </a:extLst>
            </p:cNvPr>
            <p:cNvSpPr/>
            <p:nvPr/>
          </p:nvSpPr>
          <p:spPr>
            <a:xfrm>
              <a:off x="10332338" y="4191921"/>
              <a:ext cx="260678" cy="260678"/>
            </a:xfrm>
            <a:custGeom>
              <a:avLst/>
              <a:gdLst>
                <a:gd name="connsiteX0" fmla="*/ 130549 w 260678"/>
                <a:gd name="connsiteY0" fmla="*/ 50 h 260678"/>
                <a:gd name="connsiteX1" fmla="*/ 260888 w 260678"/>
                <a:gd name="connsiteY1" fmla="*/ 130389 h 260678"/>
                <a:gd name="connsiteX2" fmla="*/ 130549 w 260678"/>
                <a:gd name="connsiteY2" fmla="*/ 260728 h 260678"/>
                <a:gd name="connsiteX3" fmla="*/ 210 w 260678"/>
                <a:gd name="connsiteY3" fmla="*/ 130389 h 260678"/>
                <a:gd name="connsiteX4" fmla="*/ 130549 w 260678"/>
                <a:gd name="connsiteY4" fmla="*/ 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549" y="50"/>
                  </a:moveTo>
                  <a:cubicBezTo>
                    <a:pt x="202537" y="50"/>
                    <a:pt x="260888" y="58405"/>
                    <a:pt x="260888" y="130389"/>
                  </a:cubicBezTo>
                  <a:cubicBezTo>
                    <a:pt x="260888" y="202377"/>
                    <a:pt x="202537" y="260728"/>
                    <a:pt x="130549" y="260728"/>
                  </a:cubicBezTo>
                  <a:cubicBezTo>
                    <a:pt x="58565" y="260728"/>
                    <a:pt x="210" y="202377"/>
                    <a:pt x="210" y="130389"/>
                  </a:cubicBezTo>
                  <a:cubicBezTo>
                    <a:pt x="210" y="58405"/>
                    <a:pt x="58565" y="50"/>
                    <a:pt x="130549" y="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09200D7B-5A01-6D33-CA3E-6CBF38BD7CFE}"/>
                </a:ext>
              </a:extLst>
            </p:cNvPr>
            <p:cNvSpPr/>
            <p:nvPr/>
          </p:nvSpPr>
          <p:spPr>
            <a:xfrm>
              <a:off x="10593017" y="4191921"/>
              <a:ext cx="260678" cy="260678"/>
            </a:xfrm>
            <a:custGeom>
              <a:avLst/>
              <a:gdLst>
                <a:gd name="connsiteX0" fmla="*/ 130589 w 260678"/>
                <a:gd name="connsiteY0" fmla="*/ 50 h 260678"/>
                <a:gd name="connsiteX1" fmla="*/ 260928 w 260678"/>
                <a:gd name="connsiteY1" fmla="*/ 130389 h 260678"/>
                <a:gd name="connsiteX2" fmla="*/ 130589 w 260678"/>
                <a:gd name="connsiteY2" fmla="*/ 260728 h 260678"/>
                <a:gd name="connsiteX3" fmla="*/ 250 w 260678"/>
                <a:gd name="connsiteY3" fmla="*/ 130389 h 260678"/>
                <a:gd name="connsiteX4" fmla="*/ 130589 w 260678"/>
                <a:gd name="connsiteY4" fmla="*/ 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589" y="50"/>
                  </a:moveTo>
                  <a:cubicBezTo>
                    <a:pt x="202577" y="50"/>
                    <a:pt x="260928" y="58405"/>
                    <a:pt x="260928" y="130389"/>
                  </a:cubicBezTo>
                  <a:cubicBezTo>
                    <a:pt x="260928" y="202377"/>
                    <a:pt x="202577" y="260728"/>
                    <a:pt x="130589" y="260728"/>
                  </a:cubicBezTo>
                  <a:cubicBezTo>
                    <a:pt x="58605" y="260728"/>
                    <a:pt x="250" y="202377"/>
                    <a:pt x="250" y="130389"/>
                  </a:cubicBezTo>
                  <a:cubicBezTo>
                    <a:pt x="250" y="58405"/>
                    <a:pt x="58605" y="50"/>
                    <a:pt x="130589" y="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4FE8856F-EA6A-4738-387D-55DFB2ED16EB}"/>
                </a:ext>
              </a:extLst>
            </p:cNvPr>
            <p:cNvSpPr/>
            <p:nvPr/>
          </p:nvSpPr>
          <p:spPr>
            <a:xfrm>
              <a:off x="11896409" y="4191921"/>
              <a:ext cx="260678" cy="260678"/>
            </a:xfrm>
            <a:custGeom>
              <a:avLst/>
              <a:gdLst>
                <a:gd name="connsiteX0" fmla="*/ 130789 w 260678"/>
                <a:gd name="connsiteY0" fmla="*/ 50 h 260678"/>
                <a:gd name="connsiteX1" fmla="*/ 261128 w 260678"/>
                <a:gd name="connsiteY1" fmla="*/ 130389 h 260678"/>
                <a:gd name="connsiteX2" fmla="*/ 130789 w 260678"/>
                <a:gd name="connsiteY2" fmla="*/ 260728 h 260678"/>
                <a:gd name="connsiteX3" fmla="*/ 450 w 260678"/>
                <a:gd name="connsiteY3" fmla="*/ 130389 h 260678"/>
                <a:gd name="connsiteX4" fmla="*/ 130789 w 260678"/>
                <a:gd name="connsiteY4" fmla="*/ 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789" y="50"/>
                  </a:moveTo>
                  <a:cubicBezTo>
                    <a:pt x="202777" y="50"/>
                    <a:pt x="261128" y="58405"/>
                    <a:pt x="261128" y="130389"/>
                  </a:cubicBezTo>
                  <a:cubicBezTo>
                    <a:pt x="261128" y="202377"/>
                    <a:pt x="202777" y="260728"/>
                    <a:pt x="130789" y="260728"/>
                  </a:cubicBezTo>
                  <a:cubicBezTo>
                    <a:pt x="58805" y="260728"/>
                    <a:pt x="450" y="202377"/>
                    <a:pt x="450" y="130389"/>
                  </a:cubicBezTo>
                  <a:cubicBezTo>
                    <a:pt x="450" y="58405"/>
                    <a:pt x="58805" y="50"/>
                    <a:pt x="130789" y="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44">
              <a:extLst>
                <a:ext uri="{FF2B5EF4-FFF2-40B4-BE49-F238E27FC236}">
                  <a16:creationId xmlns:a16="http://schemas.microsoft.com/office/drawing/2014/main" id="{05581EF4-8069-5FB8-46B4-68D2EDE6159E}"/>
                </a:ext>
              </a:extLst>
            </p:cNvPr>
            <p:cNvSpPr/>
            <p:nvPr/>
          </p:nvSpPr>
          <p:spPr>
            <a:xfrm>
              <a:off x="12157088" y="4191921"/>
              <a:ext cx="260678" cy="260678"/>
            </a:xfrm>
            <a:custGeom>
              <a:avLst/>
              <a:gdLst>
                <a:gd name="connsiteX0" fmla="*/ 130829 w 260678"/>
                <a:gd name="connsiteY0" fmla="*/ 50 h 260678"/>
                <a:gd name="connsiteX1" fmla="*/ 261168 w 260678"/>
                <a:gd name="connsiteY1" fmla="*/ 130389 h 260678"/>
                <a:gd name="connsiteX2" fmla="*/ 130829 w 260678"/>
                <a:gd name="connsiteY2" fmla="*/ 260728 h 260678"/>
                <a:gd name="connsiteX3" fmla="*/ 490 w 260678"/>
                <a:gd name="connsiteY3" fmla="*/ 130389 h 260678"/>
                <a:gd name="connsiteX4" fmla="*/ 130829 w 260678"/>
                <a:gd name="connsiteY4" fmla="*/ 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829" y="50"/>
                  </a:moveTo>
                  <a:cubicBezTo>
                    <a:pt x="202817" y="50"/>
                    <a:pt x="261168" y="58405"/>
                    <a:pt x="261168" y="130389"/>
                  </a:cubicBezTo>
                  <a:cubicBezTo>
                    <a:pt x="261168" y="202377"/>
                    <a:pt x="202817" y="260728"/>
                    <a:pt x="130829" y="260728"/>
                  </a:cubicBezTo>
                  <a:cubicBezTo>
                    <a:pt x="58845" y="260728"/>
                    <a:pt x="490" y="202377"/>
                    <a:pt x="490" y="130389"/>
                  </a:cubicBezTo>
                  <a:cubicBezTo>
                    <a:pt x="490" y="58405"/>
                    <a:pt x="58845" y="50"/>
                    <a:pt x="130829" y="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id="{A15457E5-836C-7A96-5422-2052AE26F8CD}"/>
                </a:ext>
              </a:extLst>
            </p:cNvPr>
            <p:cNvSpPr/>
            <p:nvPr/>
          </p:nvSpPr>
          <p:spPr>
            <a:xfrm>
              <a:off x="10071660" y="4452599"/>
              <a:ext cx="260678" cy="260678"/>
            </a:xfrm>
            <a:custGeom>
              <a:avLst/>
              <a:gdLst>
                <a:gd name="connsiteX0" fmla="*/ 130509 w 260678"/>
                <a:gd name="connsiteY0" fmla="*/ 90 h 260678"/>
                <a:gd name="connsiteX1" fmla="*/ 260848 w 260678"/>
                <a:gd name="connsiteY1" fmla="*/ 130429 h 260678"/>
                <a:gd name="connsiteX2" fmla="*/ 130509 w 260678"/>
                <a:gd name="connsiteY2" fmla="*/ 260768 h 260678"/>
                <a:gd name="connsiteX3" fmla="*/ 170 w 260678"/>
                <a:gd name="connsiteY3" fmla="*/ 130429 h 260678"/>
                <a:gd name="connsiteX4" fmla="*/ 130509 w 260678"/>
                <a:gd name="connsiteY4" fmla="*/ 9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509" y="90"/>
                  </a:moveTo>
                  <a:cubicBezTo>
                    <a:pt x="202497" y="90"/>
                    <a:pt x="260848" y="58445"/>
                    <a:pt x="260848" y="130429"/>
                  </a:cubicBezTo>
                  <a:cubicBezTo>
                    <a:pt x="260848" y="202417"/>
                    <a:pt x="202497" y="260768"/>
                    <a:pt x="130509" y="260768"/>
                  </a:cubicBezTo>
                  <a:cubicBezTo>
                    <a:pt x="58525" y="260768"/>
                    <a:pt x="170" y="202417"/>
                    <a:pt x="170" y="130429"/>
                  </a:cubicBezTo>
                  <a:cubicBezTo>
                    <a:pt x="170" y="58445"/>
                    <a:pt x="58525" y="90"/>
                    <a:pt x="130509" y="9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:a16="http://schemas.microsoft.com/office/drawing/2014/main" id="{438BBD2A-F127-464B-F4D4-8C308023185C}"/>
                </a:ext>
              </a:extLst>
            </p:cNvPr>
            <p:cNvSpPr/>
            <p:nvPr/>
          </p:nvSpPr>
          <p:spPr>
            <a:xfrm>
              <a:off x="10593017" y="4452599"/>
              <a:ext cx="260678" cy="260678"/>
            </a:xfrm>
            <a:custGeom>
              <a:avLst/>
              <a:gdLst>
                <a:gd name="connsiteX0" fmla="*/ 130589 w 260678"/>
                <a:gd name="connsiteY0" fmla="*/ 90 h 260678"/>
                <a:gd name="connsiteX1" fmla="*/ 260928 w 260678"/>
                <a:gd name="connsiteY1" fmla="*/ 130429 h 260678"/>
                <a:gd name="connsiteX2" fmla="*/ 130589 w 260678"/>
                <a:gd name="connsiteY2" fmla="*/ 260768 h 260678"/>
                <a:gd name="connsiteX3" fmla="*/ 250 w 260678"/>
                <a:gd name="connsiteY3" fmla="*/ 130429 h 260678"/>
                <a:gd name="connsiteX4" fmla="*/ 130589 w 260678"/>
                <a:gd name="connsiteY4" fmla="*/ 9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589" y="90"/>
                  </a:moveTo>
                  <a:cubicBezTo>
                    <a:pt x="202577" y="90"/>
                    <a:pt x="260928" y="58445"/>
                    <a:pt x="260928" y="130429"/>
                  </a:cubicBezTo>
                  <a:cubicBezTo>
                    <a:pt x="260928" y="202417"/>
                    <a:pt x="202577" y="260768"/>
                    <a:pt x="130589" y="260768"/>
                  </a:cubicBezTo>
                  <a:cubicBezTo>
                    <a:pt x="58605" y="260768"/>
                    <a:pt x="250" y="202417"/>
                    <a:pt x="250" y="130429"/>
                  </a:cubicBezTo>
                  <a:cubicBezTo>
                    <a:pt x="250" y="58445"/>
                    <a:pt x="58605" y="90"/>
                    <a:pt x="130589" y="9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48">
              <a:extLst>
                <a:ext uri="{FF2B5EF4-FFF2-40B4-BE49-F238E27FC236}">
                  <a16:creationId xmlns:a16="http://schemas.microsoft.com/office/drawing/2014/main" id="{6DC0390A-0A87-1092-DF5B-F05E5F32556F}"/>
                </a:ext>
              </a:extLst>
            </p:cNvPr>
            <p:cNvSpPr/>
            <p:nvPr/>
          </p:nvSpPr>
          <p:spPr>
            <a:xfrm>
              <a:off x="11114374" y="4452599"/>
              <a:ext cx="260678" cy="260678"/>
            </a:xfrm>
            <a:custGeom>
              <a:avLst/>
              <a:gdLst>
                <a:gd name="connsiteX0" fmla="*/ 130669 w 260678"/>
                <a:gd name="connsiteY0" fmla="*/ 90 h 260678"/>
                <a:gd name="connsiteX1" fmla="*/ 261008 w 260678"/>
                <a:gd name="connsiteY1" fmla="*/ 130429 h 260678"/>
                <a:gd name="connsiteX2" fmla="*/ 130669 w 260678"/>
                <a:gd name="connsiteY2" fmla="*/ 260768 h 260678"/>
                <a:gd name="connsiteX3" fmla="*/ 330 w 260678"/>
                <a:gd name="connsiteY3" fmla="*/ 130429 h 260678"/>
                <a:gd name="connsiteX4" fmla="*/ 130669 w 260678"/>
                <a:gd name="connsiteY4" fmla="*/ 9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669" y="90"/>
                  </a:moveTo>
                  <a:cubicBezTo>
                    <a:pt x="202657" y="90"/>
                    <a:pt x="261008" y="58445"/>
                    <a:pt x="261008" y="130429"/>
                  </a:cubicBezTo>
                  <a:cubicBezTo>
                    <a:pt x="261008" y="202417"/>
                    <a:pt x="202657" y="260768"/>
                    <a:pt x="130669" y="260768"/>
                  </a:cubicBezTo>
                  <a:cubicBezTo>
                    <a:pt x="58685" y="260768"/>
                    <a:pt x="330" y="202417"/>
                    <a:pt x="330" y="130429"/>
                  </a:cubicBezTo>
                  <a:cubicBezTo>
                    <a:pt x="330" y="58445"/>
                    <a:pt x="58685" y="90"/>
                    <a:pt x="130669" y="9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49">
              <a:extLst>
                <a:ext uri="{FF2B5EF4-FFF2-40B4-BE49-F238E27FC236}">
                  <a16:creationId xmlns:a16="http://schemas.microsoft.com/office/drawing/2014/main" id="{563B134F-D341-453A-2BA1-E8198A1AB80A}"/>
                </a:ext>
              </a:extLst>
            </p:cNvPr>
            <p:cNvSpPr/>
            <p:nvPr/>
          </p:nvSpPr>
          <p:spPr>
            <a:xfrm>
              <a:off x="11635731" y="4452599"/>
              <a:ext cx="260678" cy="260678"/>
            </a:xfrm>
            <a:custGeom>
              <a:avLst/>
              <a:gdLst>
                <a:gd name="connsiteX0" fmla="*/ 130749 w 260678"/>
                <a:gd name="connsiteY0" fmla="*/ 90 h 260678"/>
                <a:gd name="connsiteX1" fmla="*/ 261088 w 260678"/>
                <a:gd name="connsiteY1" fmla="*/ 130429 h 260678"/>
                <a:gd name="connsiteX2" fmla="*/ 130749 w 260678"/>
                <a:gd name="connsiteY2" fmla="*/ 260768 h 260678"/>
                <a:gd name="connsiteX3" fmla="*/ 410 w 260678"/>
                <a:gd name="connsiteY3" fmla="*/ 130429 h 260678"/>
                <a:gd name="connsiteX4" fmla="*/ 130749 w 260678"/>
                <a:gd name="connsiteY4" fmla="*/ 9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749" y="90"/>
                  </a:moveTo>
                  <a:cubicBezTo>
                    <a:pt x="202737" y="90"/>
                    <a:pt x="261088" y="58445"/>
                    <a:pt x="261088" y="130429"/>
                  </a:cubicBezTo>
                  <a:cubicBezTo>
                    <a:pt x="261088" y="202417"/>
                    <a:pt x="202737" y="260768"/>
                    <a:pt x="130749" y="260768"/>
                  </a:cubicBezTo>
                  <a:cubicBezTo>
                    <a:pt x="58765" y="260768"/>
                    <a:pt x="410" y="202417"/>
                    <a:pt x="410" y="130429"/>
                  </a:cubicBezTo>
                  <a:cubicBezTo>
                    <a:pt x="410" y="58445"/>
                    <a:pt x="58765" y="90"/>
                    <a:pt x="130749" y="9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50">
              <a:extLst>
                <a:ext uri="{FF2B5EF4-FFF2-40B4-BE49-F238E27FC236}">
                  <a16:creationId xmlns:a16="http://schemas.microsoft.com/office/drawing/2014/main" id="{16A4C8D6-63FF-1D6D-135A-43EB89DCFF15}"/>
                </a:ext>
              </a:extLst>
            </p:cNvPr>
            <p:cNvSpPr/>
            <p:nvPr/>
          </p:nvSpPr>
          <p:spPr>
            <a:xfrm>
              <a:off x="12157088" y="4452599"/>
              <a:ext cx="260678" cy="260678"/>
            </a:xfrm>
            <a:custGeom>
              <a:avLst/>
              <a:gdLst>
                <a:gd name="connsiteX0" fmla="*/ 130829 w 260678"/>
                <a:gd name="connsiteY0" fmla="*/ 90 h 260678"/>
                <a:gd name="connsiteX1" fmla="*/ 261168 w 260678"/>
                <a:gd name="connsiteY1" fmla="*/ 130429 h 260678"/>
                <a:gd name="connsiteX2" fmla="*/ 130829 w 260678"/>
                <a:gd name="connsiteY2" fmla="*/ 260768 h 260678"/>
                <a:gd name="connsiteX3" fmla="*/ 490 w 260678"/>
                <a:gd name="connsiteY3" fmla="*/ 130429 h 260678"/>
                <a:gd name="connsiteX4" fmla="*/ 130829 w 260678"/>
                <a:gd name="connsiteY4" fmla="*/ 9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829" y="90"/>
                  </a:moveTo>
                  <a:cubicBezTo>
                    <a:pt x="202817" y="90"/>
                    <a:pt x="261168" y="58445"/>
                    <a:pt x="261168" y="130429"/>
                  </a:cubicBezTo>
                  <a:cubicBezTo>
                    <a:pt x="261168" y="202417"/>
                    <a:pt x="202817" y="260768"/>
                    <a:pt x="130829" y="260768"/>
                  </a:cubicBezTo>
                  <a:cubicBezTo>
                    <a:pt x="58845" y="260768"/>
                    <a:pt x="490" y="202417"/>
                    <a:pt x="490" y="130429"/>
                  </a:cubicBezTo>
                  <a:cubicBezTo>
                    <a:pt x="490" y="58445"/>
                    <a:pt x="58845" y="90"/>
                    <a:pt x="130829" y="9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51">
              <a:extLst>
                <a:ext uri="{FF2B5EF4-FFF2-40B4-BE49-F238E27FC236}">
                  <a16:creationId xmlns:a16="http://schemas.microsoft.com/office/drawing/2014/main" id="{F26DB02B-4CD1-3718-FC7E-140003B29F02}"/>
                </a:ext>
              </a:extLst>
            </p:cNvPr>
            <p:cNvSpPr/>
            <p:nvPr/>
          </p:nvSpPr>
          <p:spPr>
            <a:xfrm>
              <a:off x="10332338" y="4713278"/>
              <a:ext cx="260678" cy="260678"/>
            </a:xfrm>
            <a:custGeom>
              <a:avLst/>
              <a:gdLst>
                <a:gd name="connsiteX0" fmla="*/ 130549 w 260678"/>
                <a:gd name="connsiteY0" fmla="*/ 130 h 260678"/>
                <a:gd name="connsiteX1" fmla="*/ 260888 w 260678"/>
                <a:gd name="connsiteY1" fmla="*/ 130469 h 260678"/>
                <a:gd name="connsiteX2" fmla="*/ 130549 w 260678"/>
                <a:gd name="connsiteY2" fmla="*/ 260808 h 260678"/>
                <a:gd name="connsiteX3" fmla="*/ 210 w 260678"/>
                <a:gd name="connsiteY3" fmla="*/ 130469 h 260678"/>
                <a:gd name="connsiteX4" fmla="*/ 130549 w 260678"/>
                <a:gd name="connsiteY4" fmla="*/ 1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549" y="130"/>
                  </a:moveTo>
                  <a:cubicBezTo>
                    <a:pt x="202537" y="130"/>
                    <a:pt x="260888" y="58485"/>
                    <a:pt x="260888" y="130469"/>
                  </a:cubicBezTo>
                  <a:cubicBezTo>
                    <a:pt x="260888" y="202457"/>
                    <a:pt x="202537" y="260808"/>
                    <a:pt x="130549" y="260808"/>
                  </a:cubicBezTo>
                  <a:cubicBezTo>
                    <a:pt x="58565" y="260808"/>
                    <a:pt x="210" y="202457"/>
                    <a:pt x="210" y="130469"/>
                  </a:cubicBezTo>
                  <a:cubicBezTo>
                    <a:pt x="210" y="58485"/>
                    <a:pt x="58565" y="130"/>
                    <a:pt x="130549" y="1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52">
              <a:extLst>
                <a:ext uri="{FF2B5EF4-FFF2-40B4-BE49-F238E27FC236}">
                  <a16:creationId xmlns:a16="http://schemas.microsoft.com/office/drawing/2014/main" id="{242AA16A-016B-AD7E-B04A-9B3F0EC593C2}"/>
                </a:ext>
              </a:extLst>
            </p:cNvPr>
            <p:cNvSpPr/>
            <p:nvPr/>
          </p:nvSpPr>
          <p:spPr>
            <a:xfrm>
              <a:off x="10593017" y="4713278"/>
              <a:ext cx="260678" cy="260678"/>
            </a:xfrm>
            <a:custGeom>
              <a:avLst/>
              <a:gdLst>
                <a:gd name="connsiteX0" fmla="*/ 130589 w 260678"/>
                <a:gd name="connsiteY0" fmla="*/ 130 h 260678"/>
                <a:gd name="connsiteX1" fmla="*/ 260928 w 260678"/>
                <a:gd name="connsiteY1" fmla="*/ 130469 h 260678"/>
                <a:gd name="connsiteX2" fmla="*/ 130589 w 260678"/>
                <a:gd name="connsiteY2" fmla="*/ 260808 h 260678"/>
                <a:gd name="connsiteX3" fmla="*/ 250 w 260678"/>
                <a:gd name="connsiteY3" fmla="*/ 130469 h 260678"/>
                <a:gd name="connsiteX4" fmla="*/ 130589 w 260678"/>
                <a:gd name="connsiteY4" fmla="*/ 1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589" y="130"/>
                  </a:moveTo>
                  <a:cubicBezTo>
                    <a:pt x="202577" y="130"/>
                    <a:pt x="260928" y="58485"/>
                    <a:pt x="260928" y="130469"/>
                  </a:cubicBezTo>
                  <a:cubicBezTo>
                    <a:pt x="260928" y="202457"/>
                    <a:pt x="202577" y="260808"/>
                    <a:pt x="130589" y="260808"/>
                  </a:cubicBezTo>
                  <a:cubicBezTo>
                    <a:pt x="58605" y="260808"/>
                    <a:pt x="250" y="202457"/>
                    <a:pt x="250" y="130469"/>
                  </a:cubicBezTo>
                  <a:cubicBezTo>
                    <a:pt x="250" y="58485"/>
                    <a:pt x="58605" y="130"/>
                    <a:pt x="130589" y="1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53">
              <a:extLst>
                <a:ext uri="{FF2B5EF4-FFF2-40B4-BE49-F238E27FC236}">
                  <a16:creationId xmlns:a16="http://schemas.microsoft.com/office/drawing/2014/main" id="{90B80A6E-C94E-7247-2D13-64F5850ED513}"/>
                </a:ext>
              </a:extLst>
            </p:cNvPr>
            <p:cNvSpPr/>
            <p:nvPr/>
          </p:nvSpPr>
          <p:spPr>
            <a:xfrm>
              <a:off x="11114374" y="4713278"/>
              <a:ext cx="260678" cy="260678"/>
            </a:xfrm>
            <a:custGeom>
              <a:avLst/>
              <a:gdLst>
                <a:gd name="connsiteX0" fmla="*/ 130669 w 260678"/>
                <a:gd name="connsiteY0" fmla="*/ 130 h 260678"/>
                <a:gd name="connsiteX1" fmla="*/ 261008 w 260678"/>
                <a:gd name="connsiteY1" fmla="*/ 130469 h 260678"/>
                <a:gd name="connsiteX2" fmla="*/ 130669 w 260678"/>
                <a:gd name="connsiteY2" fmla="*/ 260808 h 260678"/>
                <a:gd name="connsiteX3" fmla="*/ 330 w 260678"/>
                <a:gd name="connsiteY3" fmla="*/ 130469 h 260678"/>
                <a:gd name="connsiteX4" fmla="*/ 130669 w 260678"/>
                <a:gd name="connsiteY4" fmla="*/ 1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669" y="130"/>
                  </a:moveTo>
                  <a:cubicBezTo>
                    <a:pt x="202657" y="130"/>
                    <a:pt x="261008" y="58485"/>
                    <a:pt x="261008" y="130469"/>
                  </a:cubicBezTo>
                  <a:cubicBezTo>
                    <a:pt x="261008" y="202457"/>
                    <a:pt x="202657" y="260808"/>
                    <a:pt x="130669" y="260808"/>
                  </a:cubicBezTo>
                  <a:cubicBezTo>
                    <a:pt x="58685" y="260808"/>
                    <a:pt x="330" y="202457"/>
                    <a:pt x="330" y="130469"/>
                  </a:cubicBezTo>
                  <a:cubicBezTo>
                    <a:pt x="330" y="58485"/>
                    <a:pt x="58685" y="130"/>
                    <a:pt x="130669" y="1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54">
              <a:extLst>
                <a:ext uri="{FF2B5EF4-FFF2-40B4-BE49-F238E27FC236}">
                  <a16:creationId xmlns:a16="http://schemas.microsoft.com/office/drawing/2014/main" id="{D1A388F9-3FEC-9097-AF87-9399F8A0CED2}"/>
                </a:ext>
              </a:extLst>
            </p:cNvPr>
            <p:cNvSpPr/>
            <p:nvPr/>
          </p:nvSpPr>
          <p:spPr>
            <a:xfrm>
              <a:off x="11375052" y="4713278"/>
              <a:ext cx="260678" cy="260678"/>
            </a:xfrm>
            <a:custGeom>
              <a:avLst/>
              <a:gdLst>
                <a:gd name="connsiteX0" fmla="*/ 130709 w 260678"/>
                <a:gd name="connsiteY0" fmla="*/ 130 h 260678"/>
                <a:gd name="connsiteX1" fmla="*/ 261048 w 260678"/>
                <a:gd name="connsiteY1" fmla="*/ 130469 h 260678"/>
                <a:gd name="connsiteX2" fmla="*/ 130709 w 260678"/>
                <a:gd name="connsiteY2" fmla="*/ 260808 h 260678"/>
                <a:gd name="connsiteX3" fmla="*/ 370 w 260678"/>
                <a:gd name="connsiteY3" fmla="*/ 130469 h 260678"/>
                <a:gd name="connsiteX4" fmla="*/ 130709 w 260678"/>
                <a:gd name="connsiteY4" fmla="*/ 1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709" y="130"/>
                  </a:moveTo>
                  <a:cubicBezTo>
                    <a:pt x="202697" y="130"/>
                    <a:pt x="261048" y="58485"/>
                    <a:pt x="261048" y="130469"/>
                  </a:cubicBezTo>
                  <a:cubicBezTo>
                    <a:pt x="261048" y="202457"/>
                    <a:pt x="202697" y="260808"/>
                    <a:pt x="130709" y="260808"/>
                  </a:cubicBezTo>
                  <a:cubicBezTo>
                    <a:pt x="58725" y="260808"/>
                    <a:pt x="370" y="202457"/>
                    <a:pt x="370" y="130469"/>
                  </a:cubicBezTo>
                  <a:cubicBezTo>
                    <a:pt x="370" y="58485"/>
                    <a:pt x="58725" y="130"/>
                    <a:pt x="130709" y="1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55">
              <a:extLst>
                <a:ext uri="{FF2B5EF4-FFF2-40B4-BE49-F238E27FC236}">
                  <a16:creationId xmlns:a16="http://schemas.microsoft.com/office/drawing/2014/main" id="{6322C464-26EE-FD5B-5E43-D2533BBE332C}"/>
                </a:ext>
              </a:extLst>
            </p:cNvPr>
            <p:cNvSpPr/>
            <p:nvPr/>
          </p:nvSpPr>
          <p:spPr>
            <a:xfrm>
              <a:off x="11896409" y="4713278"/>
              <a:ext cx="260678" cy="260678"/>
            </a:xfrm>
            <a:custGeom>
              <a:avLst/>
              <a:gdLst>
                <a:gd name="connsiteX0" fmla="*/ 130789 w 260678"/>
                <a:gd name="connsiteY0" fmla="*/ 130 h 260678"/>
                <a:gd name="connsiteX1" fmla="*/ 261128 w 260678"/>
                <a:gd name="connsiteY1" fmla="*/ 130469 h 260678"/>
                <a:gd name="connsiteX2" fmla="*/ 130789 w 260678"/>
                <a:gd name="connsiteY2" fmla="*/ 260808 h 260678"/>
                <a:gd name="connsiteX3" fmla="*/ 450 w 260678"/>
                <a:gd name="connsiteY3" fmla="*/ 130469 h 260678"/>
                <a:gd name="connsiteX4" fmla="*/ 130789 w 260678"/>
                <a:gd name="connsiteY4" fmla="*/ 1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789" y="130"/>
                  </a:moveTo>
                  <a:cubicBezTo>
                    <a:pt x="202777" y="130"/>
                    <a:pt x="261128" y="58485"/>
                    <a:pt x="261128" y="130469"/>
                  </a:cubicBezTo>
                  <a:cubicBezTo>
                    <a:pt x="261128" y="202457"/>
                    <a:pt x="202777" y="260808"/>
                    <a:pt x="130789" y="260808"/>
                  </a:cubicBezTo>
                  <a:cubicBezTo>
                    <a:pt x="58805" y="260808"/>
                    <a:pt x="450" y="202457"/>
                    <a:pt x="450" y="130469"/>
                  </a:cubicBezTo>
                  <a:cubicBezTo>
                    <a:pt x="450" y="58485"/>
                    <a:pt x="58805" y="130"/>
                    <a:pt x="130789" y="1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id="{517136F7-21F6-E29B-D07F-B33DA2780859}"/>
                </a:ext>
              </a:extLst>
            </p:cNvPr>
            <p:cNvSpPr/>
            <p:nvPr/>
          </p:nvSpPr>
          <p:spPr>
            <a:xfrm>
              <a:off x="12157088" y="4713278"/>
              <a:ext cx="260678" cy="260678"/>
            </a:xfrm>
            <a:custGeom>
              <a:avLst/>
              <a:gdLst>
                <a:gd name="connsiteX0" fmla="*/ 130829 w 260678"/>
                <a:gd name="connsiteY0" fmla="*/ 130 h 260678"/>
                <a:gd name="connsiteX1" fmla="*/ 261168 w 260678"/>
                <a:gd name="connsiteY1" fmla="*/ 130469 h 260678"/>
                <a:gd name="connsiteX2" fmla="*/ 130829 w 260678"/>
                <a:gd name="connsiteY2" fmla="*/ 260808 h 260678"/>
                <a:gd name="connsiteX3" fmla="*/ 490 w 260678"/>
                <a:gd name="connsiteY3" fmla="*/ 130469 h 260678"/>
                <a:gd name="connsiteX4" fmla="*/ 130829 w 260678"/>
                <a:gd name="connsiteY4" fmla="*/ 1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829" y="130"/>
                  </a:moveTo>
                  <a:cubicBezTo>
                    <a:pt x="202817" y="130"/>
                    <a:pt x="261168" y="58485"/>
                    <a:pt x="261168" y="130469"/>
                  </a:cubicBezTo>
                  <a:cubicBezTo>
                    <a:pt x="261168" y="202457"/>
                    <a:pt x="202817" y="260808"/>
                    <a:pt x="130829" y="260808"/>
                  </a:cubicBezTo>
                  <a:cubicBezTo>
                    <a:pt x="58845" y="260808"/>
                    <a:pt x="490" y="202457"/>
                    <a:pt x="490" y="130469"/>
                  </a:cubicBezTo>
                  <a:cubicBezTo>
                    <a:pt x="490" y="58485"/>
                    <a:pt x="58845" y="130"/>
                    <a:pt x="130829" y="1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:a16="http://schemas.microsoft.com/office/drawing/2014/main" id="{4061A689-8631-0D26-C6DE-C54E373BB80D}"/>
                </a:ext>
              </a:extLst>
            </p:cNvPr>
            <p:cNvSpPr/>
            <p:nvPr/>
          </p:nvSpPr>
          <p:spPr>
            <a:xfrm>
              <a:off x="7986232" y="4973956"/>
              <a:ext cx="260678" cy="260678"/>
            </a:xfrm>
            <a:custGeom>
              <a:avLst/>
              <a:gdLst>
                <a:gd name="connsiteX0" fmla="*/ 130189 w 260678"/>
                <a:gd name="connsiteY0" fmla="*/ 170 h 260678"/>
                <a:gd name="connsiteX1" fmla="*/ 260528 w 260678"/>
                <a:gd name="connsiteY1" fmla="*/ 130509 h 260678"/>
                <a:gd name="connsiteX2" fmla="*/ 130189 w 260678"/>
                <a:gd name="connsiteY2" fmla="*/ 260848 h 260678"/>
                <a:gd name="connsiteX3" fmla="*/ -150 w 260678"/>
                <a:gd name="connsiteY3" fmla="*/ 130509 h 260678"/>
                <a:gd name="connsiteX4" fmla="*/ 130189 w 260678"/>
                <a:gd name="connsiteY4" fmla="*/ 1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189" y="170"/>
                  </a:moveTo>
                  <a:cubicBezTo>
                    <a:pt x="202177" y="170"/>
                    <a:pt x="260528" y="58525"/>
                    <a:pt x="260528" y="130509"/>
                  </a:cubicBezTo>
                  <a:cubicBezTo>
                    <a:pt x="260528" y="202497"/>
                    <a:pt x="202177" y="260848"/>
                    <a:pt x="130189" y="260848"/>
                  </a:cubicBezTo>
                  <a:cubicBezTo>
                    <a:pt x="58205" y="260848"/>
                    <a:pt x="-150" y="202497"/>
                    <a:pt x="-150" y="130509"/>
                  </a:cubicBezTo>
                  <a:cubicBezTo>
                    <a:pt x="-150" y="58525"/>
                    <a:pt x="58205" y="170"/>
                    <a:pt x="130189" y="1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58">
              <a:extLst>
                <a:ext uri="{FF2B5EF4-FFF2-40B4-BE49-F238E27FC236}">
                  <a16:creationId xmlns:a16="http://schemas.microsoft.com/office/drawing/2014/main" id="{7A04162A-55E3-9530-3CE6-3FD4646FC063}"/>
                </a:ext>
              </a:extLst>
            </p:cNvPr>
            <p:cNvSpPr/>
            <p:nvPr/>
          </p:nvSpPr>
          <p:spPr>
            <a:xfrm>
              <a:off x="8507589" y="4973956"/>
              <a:ext cx="260678" cy="260678"/>
            </a:xfrm>
            <a:custGeom>
              <a:avLst/>
              <a:gdLst>
                <a:gd name="connsiteX0" fmla="*/ 130269 w 260678"/>
                <a:gd name="connsiteY0" fmla="*/ 170 h 260678"/>
                <a:gd name="connsiteX1" fmla="*/ 260608 w 260678"/>
                <a:gd name="connsiteY1" fmla="*/ 130509 h 260678"/>
                <a:gd name="connsiteX2" fmla="*/ 130269 w 260678"/>
                <a:gd name="connsiteY2" fmla="*/ 260848 h 260678"/>
                <a:gd name="connsiteX3" fmla="*/ -70 w 260678"/>
                <a:gd name="connsiteY3" fmla="*/ 130509 h 260678"/>
                <a:gd name="connsiteX4" fmla="*/ 130269 w 260678"/>
                <a:gd name="connsiteY4" fmla="*/ 1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269" y="170"/>
                  </a:moveTo>
                  <a:cubicBezTo>
                    <a:pt x="202257" y="170"/>
                    <a:pt x="260608" y="58525"/>
                    <a:pt x="260608" y="130509"/>
                  </a:cubicBezTo>
                  <a:cubicBezTo>
                    <a:pt x="260608" y="202497"/>
                    <a:pt x="202257" y="260848"/>
                    <a:pt x="130269" y="260848"/>
                  </a:cubicBezTo>
                  <a:cubicBezTo>
                    <a:pt x="58285" y="260848"/>
                    <a:pt x="-70" y="202497"/>
                    <a:pt x="-70" y="130509"/>
                  </a:cubicBezTo>
                  <a:cubicBezTo>
                    <a:pt x="-70" y="58525"/>
                    <a:pt x="58285" y="170"/>
                    <a:pt x="130269" y="1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59">
              <a:extLst>
                <a:ext uri="{FF2B5EF4-FFF2-40B4-BE49-F238E27FC236}">
                  <a16:creationId xmlns:a16="http://schemas.microsoft.com/office/drawing/2014/main" id="{E15226FF-2D3F-9F7A-4AF6-A3EF6FF5CB07}"/>
                </a:ext>
              </a:extLst>
            </p:cNvPr>
            <p:cNvSpPr/>
            <p:nvPr/>
          </p:nvSpPr>
          <p:spPr>
            <a:xfrm>
              <a:off x="9028946" y="4973956"/>
              <a:ext cx="260678" cy="260678"/>
            </a:xfrm>
            <a:custGeom>
              <a:avLst/>
              <a:gdLst>
                <a:gd name="connsiteX0" fmla="*/ 130349 w 260678"/>
                <a:gd name="connsiteY0" fmla="*/ 170 h 260678"/>
                <a:gd name="connsiteX1" fmla="*/ 260688 w 260678"/>
                <a:gd name="connsiteY1" fmla="*/ 130509 h 260678"/>
                <a:gd name="connsiteX2" fmla="*/ 130349 w 260678"/>
                <a:gd name="connsiteY2" fmla="*/ 260848 h 260678"/>
                <a:gd name="connsiteX3" fmla="*/ 10 w 260678"/>
                <a:gd name="connsiteY3" fmla="*/ 130509 h 260678"/>
                <a:gd name="connsiteX4" fmla="*/ 130349 w 260678"/>
                <a:gd name="connsiteY4" fmla="*/ 1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349" y="170"/>
                  </a:moveTo>
                  <a:cubicBezTo>
                    <a:pt x="202337" y="170"/>
                    <a:pt x="260688" y="58525"/>
                    <a:pt x="260688" y="130509"/>
                  </a:cubicBezTo>
                  <a:cubicBezTo>
                    <a:pt x="260688" y="202497"/>
                    <a:pt x="202337" y="260848"/>
                    <a:pt x="130349" y="260848"/>
                  </a:cubicBezTo>
                  <a:cubicBezTo>
                    <a:pt x="58365" y="260848"/>
                    <a:pt x="10" y="202497"/>
                    <a:pt x="10" y="130509"/>
                  </a:cubicBezTo>
                  <a:cubicBezTo>
                    <a:pt x="10" y="58525"/>
                    <a:pt x="58365" y="170"/>
                    <a:pt x="130349" y="1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60">
              <a:extLst>
                <a:ext uri="{FF2B5EF4-FFF2-40B4-BE49-F238E27FC236}">
                  <a16:creationId xmlns:a16="http://schemas.microsoft.com/office/drawing/2014/main" id="{C39729B5-08F3-050F-6818-02E524D29F0E}"/>
                </a:ext>
              </a:extLst>
            </p:cNvPr>
            <p:cNvSpPr/>
            <p:nvPr/>
          </p:nvSpPr>
          <p:spPr>
            <a:xfrm>
              <a:off x="9550303" y="4973956"/>
              <a:ext cx="260678" cy="260678"/>
            </a:xfrm>
            <a:custGeom>
              <a:avLst/>
              <a:gdLst>
                <a:gd name="connsiteX0" fmla="*/ 130429 w 260678"/>
                <a:gd name="connsiteY0" fmla="*/ 170 h 260678"/>
                <a:gd name="connsiteX1" fmla="*/ 260768 w 260678"/>
                <a:gd name="connsiteY1" fmla="*/ 130509 h 260678"/>
                <a:gd name="connsiteX2" fmla="*/ 130429 w 260678"/>
                <a:gd name="connsiteY2" fmla="*/ 260848 h 260678"/>
                <a:gd name="connsiteX3" fmla="*/ 90 w 260678"/>
                <a:gd name="connsiteY3" fmla="*/ 130509 h 260678"/>
                <a:gd name="connsiteX4" fmla="*/ 130429 w 260678"/>
                <a:gd name="connsiteY4" fmla="*/ 1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429" y="170"/>
                  </a:moveTo>
                  <a:cubicBezTo>
                    <a:pt x="202417" y="170"/>
                    <a:pt x="260768" y="58525"/>
                    <a:pt x="260768" y="130509"/>
                  </a:cubicBezTo>
                  <a:cubicBezTo>
                    <a:pt x="260768" y="202497"/>
                    <a:pt x="202417" y="260848"/>
                    <a:pt x="130429" y="260848"/>
                  </a:cubicBezTo>
                  <a:cubicBezTo>
                    <a:pt x="58445" y="260848"/>
                    <a:pt x="90" y="202497"/>
                    <a:pt x="90" y="130509"/>
                  </a:cubicBezTo>
                  <a:cubicBezTo>
                    <a:pt x="90" y="58525"/>
                    <a:pt x="58445" y="170"/>
                    <a:pt x="130429" y="1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61">
              <a:extLst>
                <a:ext uri="{FF2B5EF4-FFF2-40B4-BE49-F238E27FC236}">
                  <a16:creationId xmlns:a16="http://schemas.microsoft.com/office/drawing/2014/main" id="{68954FF5-FFE3-35EC-4BE7-2D36AE44FAFA}"/>
                </a:ext>
              </a:extLst>
            </p:cNvPr>
            <p:cNvSpPr/>
            <p:nvPr/>
          </p:nvSpPr>
          <p:spPr>
            <a:xfrm>
              <a:off x="10853695" y="4973956"/>
              <a:ext cx="260678" cy="260678"/>
            </a:xfrm>
            <a:custGeom>
              <a:avLst/>
              <a:gdLst>
                <a:gd name="connsiteX0" fmla="*/ 130629 w 260678"/>
                <a:gd name="connsiteY0" fmla="*/ 170 h 260678"/>
                <a:gd name="connsiteX1" fmla="*/ 260968 w 260678"/>
                <a:gd name="connsiteY1" fmla="*/ 130509 h 260678"/>
                <a:gd name="connsiteX2" fmla="*/ 130629 w 260678"/>
                <a:gd name="connsiteY2" fmla="*/ 260848 h 260678"/>
                <a:gd name="connsiteX3" fmla="*/ 290 w 260678"/>
                <a:gd name="connsiteY3" fmla="*/ 130509 h 260678"/>
                <a:gd name="connsiteX4" fmla="*/ 130629 w 260678"/>
                <a:gd name="connsiteY4" fmla="*/ 1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629" y="170"/>
                  </a:moveTo>
                  <a:cubicBezTo>
                    <a:pt x="202617" y="170"/>
                    <a:pt x="260968" y="58525"/>
                    <a:pt x="260968" y="130509"/>
                  </a:cubicBezTo>
                  <a:cubicBezTo>
                    <a:pt x="260968" y="202497"/>
                    <a:pt x="202617" y="260848"/>
                    <a:pt x="130629" y="260848"/>
                  </a:cubicBezTo>
                  <a:cubicBezTo>
                    <a:pt x="58645" y="260848"/>
                    <a:pt x="290" y="202497"/>
                    <a:pt x="290" y="130509"/>
                  </a:cubicBezTo>
                  <a:cubicBezTo>
                    <a:pt x="290" y="58525"/>
                    <a:pt x="58645" y="170"/>
                    <a:pt x="130629" y="1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62">
              <a:extLst>
                <a:ext uri="{FF2B5EF4-FFF2-40B4-BE49-F238E27FC236}">
                  <a16:creationId xmlns:a16="http://schemas.microsoft.com/office/drawing/2014/main" id="{15A5CF54-1B62-2484-B1A2-D5D7F22A52B9}"/>
                </a:ext>
              </a:extLst>
            </p:cNvPr>
            <p:cNvSpPr/>
            <p:nvPr/>
          </p:nvSpPr>
          <p:spPr>
            <a:xfrm>
              <a:off x="11114374" y="4973956"/>
              <a:ext cx="260678" cy="260678"/>
            </a:xfrm>
            <a:custGeom>
              <a:avLst/>
              <a:gdLst>
                <a:gd name="connsiteX0" fmla="*/ 130669 w 260678"/>
                <a:gd name="connsiteY0" fmla="*/ 170 h 260678"/>
                <a:gd name="connsiteX1" fmla="*/ 261008 w 260678"/>
                <a:gd name="connsiteY1" fmla="*/ 130509 h 260678"/>
                <a:gd name="connsiteX2" fmla="*/ 130669 w 260678"/>
                <a:gd name="connsiteY2" fmla="*/ 260848 h 260678"/>
                <a:gd name="connsiteX3" fmla="*/ 330 w 260678"/>
                <a:gd name="connsiteY3" fmla="*/ 130509 h 260678"/>
                <a:gd name="connsiteX4" fmla="*/ 130669 w 260678"/>
                <a:gd name="connsiteY4" fmla="*/ 1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669" y="170"/>
                  </a:moveTo>
                  <a:cubicBezTo>
                    <a:pt x="202657" y="170"/>
                    <a:pt x="261008" y="58525"/>
                    <a:pt x="261008" y="130509"/>
                  </a:cubicBezTo>
                  <a:cubicBezTo>
                    <a:pt x="261008" y="202497"/>
                    <a:pt x="202657" y="260848"/>
                    <a:pt x="130669" y="260848"/>
                  </a:cubicBezTo>
                  <a:cubicBezTo>
                    <a:pt x="58685" y="260848"/>
                    <a:pt x="330" y="202497"/>
                    <a:pt x="330" y="130509"/>
                  </a:cubicBezTo>
                  <a:cubicBezTo>
                    <a:pt x="330" y="58525"/>
                    <a:pt x="58685" y="170"/>
                    <a:pt x="130669" y="1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63">
              <a:extLst>
                <a:ext uri="{FF2B5EF4-FFF2-40B4-BE49-F238E27FC236}">
                  <a16:creationId xmlns:a16="http://schemas.microsoft.com/office/drawing/2014/main" id="{2F7514B0-5DAD-49D8-7958-E1DBB9DFB9A7}"/>
                </a:ext>
              </a:extLst>
            </p:cNvPr>
            <p:cNvSpPr/>
            <p:nvPr/>
          </p:nvSpPr>
          <p:spPr>
            <a:xfrm>
              <a:off x="11375052" y="4973956"/>
              <a:ext cx="260678" cy="260678"/>
            </a:xfrm>
            <a:custGeom>
              <a:avLst/>
              <a:gdLst>
                <a:gd name="connsiteX0" fmla="*/ 130709 w 260678"/>
                <a:gd name="connsiteY0" fmla="*/ 170 h 260678"/>
                <a:gd name="connsiteX1" fmla="*/ 261048 w 260678"/>
                <a:gd name="connsiteY1" fmla="*/ 130509 h 260678"/>
                <a:gd name="connsiteX2" fmla="*/ 130709 w 260678"/>
                <a:gd name="connsiteY2" fmla="*/ 260848 h 260678"/>
                <a:gd name="connsiteX3" fmla="*/ 370 w 260678"/>
                <a:gd name="connsiteY3" fmla="*/ 130509 h 260678"/>
                <a:gd name="connsiteX4" fmla="*/ 130709 w 260678"/>
                <a:gd name="connsiteY4" fmla="*/ 1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709" y="170"/>
                  </a:moveTo>
                  <a:cubicBezTo>
                    <a:pt x="202697" y="170"/>
                    <a:pt x="261048" y="58525"/>
                    <a:pt x="261048" y="130509"/>
                  </a:cubicBezTo>
                  <a:cubicBezTo>
                    <a:pt x="261048" y="202497"/>
                    <a:pt x="202697" y="260848"/>
                    <a:pt x="130709" y="260848"/>
                  </a:cubicBezTo>
                  <a:cubicBezTo>
                    <a:pt x="58725" y="260848"/>
                    <a:pt x="370" y="202497"/>
                    <a:pt x="370" y="130509"/>
                  </a:cubicBezTo>
                  <a:cubicBezTo>
                    <a:pt x="370" y="58525"/>
                    <a:pt x="58725" y="170"/>
                    <a:pt x="130709" y="1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64">
              <a:extLst>
                <a:ext uri="{FF2B5EF4-FFF2-40B4-BE49-F238E27FC236}">
                  <a16:creationId xmlns:a16="http://schemas.microsoft.com/office/drawing/2014/main" id="{52845F72-5587-8168-D79D-89E09817C7A0}"/>
                </a:ext>
              </a:extLst>
            </p:cNvPr>
            <p:cNvSpPr/>
            <p:nvPr/>
          </p:nvSpPr>
          <p:spPr>
            <a:xfrm>
              <a:off x="11896409" y="4973956"/>
              <a:ext cx="260678" cy="260678"/>
            </a:xfrm>
            <a:custGeom>
              <a:avLst/>
              <a:gdLst>
                <a:gd name="connsiteX0" fmla="*/ 130789 w 260678"/>
                <a:gd name="connsiteY0" fmla="*/ 170 h 260678"/>
                <a:gd name="connsiteX1" fmla="*/ 261128 w 260678"/>
                <a:gd name="connsiteY1" fmla="*/ 130509 h 260678"/>
                <a:gd name="connsiteX2" fmla="*/ 130789 w 260678"/>
                <a:gd name="connsiteY2" fmla="*/ 260848 h 260678"/>
                <a:gd name="connsiteX3" fmla="*/ 450 w 260678"/>
                <a:gd name="connsiteY3" fmla="*/ 130509 h 260678"/>
                <a:gd name="connsiteX4" fmla="*/ 130789 w 260678"/>
                <a:gd name="connsiteY4" fmla="*/ 1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789" y="170"/>
                  </a:moveTo>
                  <a:cubicBezTo>
                    <a:pt x="202777" y="170"/>
                    <a:pt x="261128" y="58525"/>
                    <a:pt x="261128" y="130509"/>
                  </a:cubicBezTo>
                  <a:cubicBezTo>
                    <a:pt x="261128" y="202497"/>
                    <a:pt x="202777" y="260848"/>
                    <a:pt x="130789" y="260848"/>
                  </a:cubicBezTo>
                  <a:cubicBezTo>
                    <a:pt x="58805" y="260848"/>
                    <a:pt x="450" y="202497"/>
                    <a:pt x="450" y="130509"/>
                  </a:cubicBezTo>
                  <a:cubicBezTo>
                    <a:pt x="450" y="58525"/>
                    <a:pt x="58805" y="170"/>
                    <a:pt x="130789" y="1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5">
              <a:extLst>
                <a:ext uri="{FF2B5EF4-FFF2-40B4-BE49-F238E27FC236}">
                  <a16:creationId xmlns:a16="http://schemas.microsoft.com/office/drawing/2014/main" id="{9229DCDF-DEAC-6B51-A749-D5EF8F197A3D}"/>
                </a:ext>
              </a:extLst>
            </p:cNvPr>
            <p:cNvSpPr/>
            <p:nvPr/>
          </p:nvSpPr>
          <p:spPr>
            <a:xfrm>
              <a:off x="12157088" y="4973956"/>
              <a:ext cx="260678" cy="260678"/>
            </a:xfrm>
            <a:custGeom>
              <a:avLst/>
              <a:gdLst>
                <a:gd name="connsiteX0" fmla="*/ 130829 w 260678"/>
                <a:gd name="connsiteY0" fmla="*/ 170 h 260678"/>
                <a:gd name="connsiteX1" fmla="*/ 261168 w 260678"/>
                <a:gd name="connsiteY1" fmla="*/ 130509 h 260678"/>
                <a:gd name="connsiteX2" fmla="*/ 130829 w 260678"/>
                <a:gd name="connsiteY2" fmla="*/ 260848 h 260678"/>
                <a:gd name="connsiteX3" fmla="*/ 490 w 260678"/>
                <a:gd name="connsiteY3" fmla="*/ 130509 h 260678"/>
                <a:gd name="connsiteX4" fmla="*/ 130829 w 260678"/>
                <a:gd name="connsiteY4" fmla="*/ 1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829" y="170"/>
                  </a:moveTo>
                  <a:cubicBezTo>
                    <a:pt x="202817" y="170"/>
                    <a:pt x="261168" y="58525"/>
                    <a:pt x="261168" y="130509"/>
                  </a:cubicBezTo>
                  <a:cubicBezTo>
                    <a:pt x="261168" y="202497"/>
                    <a:pt x="202817" y="260848"/>
                    <a:pt x="130829" y="260848"/>
                  </a:cubicBezTo>
                  <a:cubicBezTo>
                    <a:pt x="58845" y="260848"/>
                    <a:pt x="490" y="202497"/>
                    <a:pt x="490" y="130509"/>
                  </a:cubicBezTo>
                  <a:cubicBezTo>
                    <a:pt x="490" y="58525"/>
                    <a:pt x="58845" y="170"/>
                    <a:pt x="130829" y="1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6">
              <a:extLst>
                <a:ext uri="{FF2B5EF4-FFF2-40B4-BE49-F238E27FC236}">
                  <a16:creationId xmlns:a16="http://schemas.microsoft.com/office/drawing/2014/main" id="{1BA0FA7D-984E-B4D8-1412-C6017DAD2FBD}"/>
                </a:ext>
              </a:extLst>
            </p:cNvPr>
            <p:cNvSpPr/>
            <p:nvPr/>
          </p:nvSpPr>
          <p:spPr>
            <a:xfrm>
              <a:off x="13199801" y="4973956"/>
              <a:ext cx="260678" cy="260678"/>
            </a:xfrm>
            <a:custGeom>
              <a:avLst/>
              <a:gdLst>
                <a:gd name="connsiteX0" fmla="*/ 130989 w 260678"/>
                <a:gd name="connsiteY0" fmla="*/ 170 h 260678"/>
                <a:gd name="connsiteX1" fmla="*/ 261328 w 260678"/>
                <a:gd name="connsiteY1" fmla="*/ 130509 h 260678"/>
                <a:gd name="connsiteX2" fmla="*/ 130989 w 260678"/>
                <a:gd name="connsiteY2" fmla="*/ 260848 h 260678"/>
                <a:gd name="connsiteX3" fmla="*/ 650 w 260678"/>
                <a:gd name="connsiteY3" fmla="*/ 130509 h 260678"/>
                <a:gd name="connsiteX4" fmla="*/ 130989 w 260678"/>
                <a:gd name="connsiteY4" fmla="*/ 1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989" y="170"/>
                  </a:moveTo>
                  <a:cubicBezTo>
                    <a:pt x="202977" y="170"/>
                    <a:pt x="261328" y="58525"/>
                    <a:pt x="261328" y="130509"/>
                  </a:cubicBezTo>
                  <a:cubicBezTo>
                    <a:pt x="261328" y="202497"/>
                    <a:pt x="202977" y="260848"/>
                    <a:pt x="130989" y="260848"/>
                  </a:cubicBezTo>
                  <a:cubicBezTo>
                    <a:pt x="59005" y="260848"/>
                    <a:pt x="650" y="202497"/>
                    <a:pt x="650" y="130509"/>
                  </a:cubicBezTo>
                  <a:cubicBezTo>
                    <a:pt x="650" y="58525"/>
                    <a:pt x="59005" y="170"/>
                    <a:pt x="130989" y="1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67">
              <a:extLst>
                <a:ext uri="{FF2B5EF4-FFF2-40B4-BE49-F238E27FC236}">
                  <a16:creationId xmlns:a16="http://schemas.microsoft.com/office/drawing/2014/main" id="{6C32CD26-5CB8-F0DA-03DF-C8A0AF76FD6B}"/>
                </a:ext>
              </a:extLst>
            </p:cNvPr>
            <p:cNvSpPr/>
            <p:nvPr/>
          </p:nvSpPr>
          <p:spPr>
            <a:xfrm>
              <a:off x="13981837" y="4973956"/>
              <a:ext cx="260678" cy="260678"/>
            </a:xfrm>
            <a:custGeom>
              <a:avLst/>
              <a:gdLst>
                <a:gd name="connsiteX0" fmla="*/ 131109 w 260678"/>
                <a:gd name="connsiteY0" fmla="*/ 170 h 260678"/>
                <a:gd name="connsiteX1" fmla="*/ 261448 w 260678"/>
                <a:gd name="connsiteY1" fmla="*/ 130509 h 260678"/>
                <a:gd name="connsiteX2" fmla="*/ 131109 w 260678"/>
                <a:gd name="connsiteY2" fmla="*/ 260848 h 260678"/>
                <a:gd name="connsiteX3" fmla="*/ 770 w 260678"/>
                <a:gd name="connsiteY3" fmla="*/ 130509 h 260678"/>
                <a:gd name="connsiteX4" fmla="*/ 131109 w 260678"/>
                <a:gd name="connsiteY4" fmla="*/ 1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1109" y="170"/>
                  </a:moveTo>
                  <a:cubicBezTo>
                    <a:pt x="203097" y="170"/>
                    <a:pt x="261448" y="58525"/>
                    <a:pt x="261448" y="130509"/>
                  </a:cubicBezTo>
                  <a:cubicBezTo>
                    <a:pt x="261448" y="202497"/>
                    <a:pt x="203097" y="260848"/>
                    <a:pt x="131109" y="260848"/>
                  </a:cubicBezTo>
                  <a:cubicBezTo>
                    <a:pt x="59125" y="260848"/>
                    <a:pt x="770" y="202497"/>
                    <a:pt x="770" y="130509"/>
                  </a:cubicBezTo>
                  <a:cubicBezTo>
                    <a:pt x="770" y="58525"/>
                    <a:pt x="59125" y="170"/>
                    <a:pt x="131109" y="1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8">
              <a:extLst>
                <a:ext uri="{FF2B5EF4-FFF2-40B4-BE49-F238E27FC236}">
                  <a16:creationId xmlns:a16="http://schemas.microsoft.com/office/drawing/2014/main" id="{6C4C22D9-BDBF-8ECE-B9D3-10FC908C8D49}"/>
                </a:ext>
              </a:extLst>
            </p:cNvPr>
            <p:cNvSpPr/>
            <p:nvPr/>
          </p:nvSpPr>
          <p:spPr>
            <a:xfrm>
              <a:off x="7986232" y="5234634"/>
              <a:ext cx="260678" cy="260678"/>
            </a:xfrm>
            <a:custGeom>
              <a:avLst/>
              <a:gdLst>
                <a:gd name="connsiteX0" fmla="*/ 130189 w 260678"/>
                <a:gd name="connsiteY0" fmla="*/ 210 h 260678"/>
                <a:gd name="connsiteX1" fmla="*/ 260528 w 260678"/>
                <a:gd name="connsiteY1" fmla="*/ 130549 h 260678"/>
                <a:gd name="connsiteX2" fmla="*/ 130189 w 260678"/>
                <a:gd name="connsiteY2" fmla="*/ 260888 h 260678"/>
                <a:gd name="connsiteX3" fmla="*/ -150 w 260678"/>
                <a:gd name="connsiteY3" fmla="*/ 130549 h 260678"/>
                <a:gd name="connsiteX4" fmla="*/ 130189 w 260678"/>
                <a:gd name="connsiteY4" fmla="*/ 2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189" y="210"/>
                  </a:moveTo>
                  <a:cubicBezTo>
                    <a:pt x="202177" y="210"/>
                    <a:pt x="260528" y="58565"/>
                    <a:pt x="260528" y="130549"/>
                  </a:cubicBezTo>
                  <a:cubicBezTo>
                    <a:pt x="260528" y="202537"/>
                    <a:pt x="202177" y="260888"/>
                    <a:pt x="130189" y="260888"/>
                  </a:cubicBezTo>
                  <a:cubicBezTo>
                    <a:pt x="58205" y="260888"/>
                    <a:pt x="-150" y="202537"/>
                    <a:pt x="-150" y="130549"/>
                  </a:cubicBezTo>
                  <a:cubicBezTo>
                    <a:pt x="-150" y="58565"/>
                    <a:pt x="58205" y="210"/>
                    <a:pt x="130189" y="2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69">
              <a:extLst>
                <a:ext uri="{FF2B5EF4-FFF2-40B4-BE49-F238E27FC236}">
                  <a16:creationId xmlns:a16="http://schemas.microsoft.com/office/drawing/2014/main" id="{CF1BC74E-1199-EF28-1FDA-1880407B1EF7}"/>
                </a:ext>
              </a:extLst>
            </p:cNvPr>
            <p:cNvSpPr/>
            <p:nvPr/>
          </p:nvSpPr>
          <p:spPr>
            <a:xfrm>
              <a:off x="8246911" y="5234634"/>
              <a:ext cx="260678" cy="260678"/>
            </a:xfrm>
            <a:custGeom>
              <a:avLst/>
              <a:gdLst>
                <a:gd name="connsiteX0" fmla="*/ 130229 w 260678"/>
                <a:gd name="connsiteY0" fmla="*/ 210 h 260678"/>
                <a:gd name="connsiteX1" fmla="*/ 260568 w 260678"/>
                <a:gd name="connsiteY1" fmla="*/ 130549 h 260678"/>
                <a:gd name="connsiteX2" fmla="*/ 130229 w 260678"/>
                <a:gd name="connsiteY2" fmla="*/ 260888 h 260678"/>
                <a:gd name="connsiteX3" fmla="*/ -110 w 260678"/>
                <a:gd name="connsiteY3" fmla="*/ 130549 h 260678"/>
                <a:gd name="connsiteX4" fmla="*/ 130229 w 260678"/>
                <a:gd name="connsiteY4" fmla="*/ 2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229" y="210"/>
                  </a:moveTo>
                  <a:cubicBezTo>
                    <a:pt x="202217" y="210"/>
                    <a:pt x="260568" y="58565"/>
                    <a:pt x="260568" y="130549"/>
                  </a:cubicBezTo>
                  <a:cubicBezTo>
                    <a:pt x="260568" y="202537"/>
                    <a:pt x="202217" y="260888"/>
                    <a:pt x="130229" y="260888"/>
                  </a:cubicBezTo>
                  <a:cubicBezTo>
                    <a:pt x="58245" y="260888"/>
                    <a:pt x="-110" y="202537"/>
                    <a:pt x="-110" y="130549"/>
                  </a:cubicBezTo>
                  <a:cubicBezTo>
                    <a:pt x="-110" y="58565"/>
                    <a:pt x="58245" y="210"/>
                    <a:pt x="130229" y="2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70">
              <a:extLst>
                <a:ext uri="{FF2B5EF4-FFF2-40B4-BE49-F238E27FC236}">
                  <a16:creationId xmlns:a16="http://schemas.microsoft.com/office/drawing/2014/main" id="{6FA4C844-9C4F-3A36-07B9-45A3207483F9}"/>
                </a:ext>
              </a:extLst>
            </p:cNvPr>
            <p:cNvSpPr/>
            <p:nvPr/>
          </p:nvSpPr>
          <p:spPr>
            <a:xfrm>
              <a:off x="8507589" y="5234634"/>
              <a:ext cx="260678" cy="260678"/>
            </a:xfrm>
            <a:custGeom>
              <a:avLst/>
              <a:gdLst>
                <a:gd name="connsiteX0" fmla="*/ 130269 w 260678"/>
                <a:gd name="connsiteY0" fmla="*/ 210 h 260678"/>
                <a:gd name="connsiteX1" fmla="*/ 260608 w 260678"/>
                <a:gd name="connsiteY1" fmla="*/ 130549 h 260678"/>
                <a:gd name="connsiteX2" fmla="*/ 130269 w 260678"/>
                <a:gd name="connsiteY2" fmla="*/ 260888 h 260678"/>
                <a:gd name="connsiteX3" fmla="*/ -70 w 260678"/>
                <a:gd name="connsiteY3" fmla="*/ 130549 h 260678"/>
                <a:gd name="connsiteX4" fmla="*/ 130269 w 260678"/>
                <a:gd name="connsiteY4" fmla="*/ 2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269" y="210"/>
                  </a:moveTo>
                  <a:cubicBezTo>
                    <a:pt x="202257" y="210"/>
                    <a:pt x="260608" y="58565"/>
                    <a:pt x="260608" y="130549"/>
                  </a:cubicBezTo>
                  <a:cubicBezTo>
                    <a:pt x="260608" y="202537"/>
                    <a:pt x="202257" y="260888"/>
                    <a:pt x="130269" y="260888"/>
                  </a:cubicBezTo>
                  <a:cubicBezTo>
                    <a:pt x="58285" y="260888"/>
                    <a:pt x="-70" y="202537"/>
                    <a:pt x="-70" y="130549"/>
                  </a:cubicBezTo>
                  <a:cubicBezTo>
                    <a:pt x="-70" y="58565"/>
                    <a:pt x="58285" y="210"/>
                    <a:pt x="130269" y="2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71">
              <a:extLst>
                <a:ext uri="{FF2B5EF4-FFF2-40B4-BE49-F238E27FC236}">
                  <a16:creationId xmlns:a16="http://schemas.microsoft.com/office/drawing/2014/main" id="{81511DB7-91BD-1D19-6D7B-044B664C6460}"/>
                </a:ext>
              </a:extLst>
            </p:cNvPr>
            <p:cNvSpPr/>
            <p:nvPr/>
          </p:nvSpPr>
          <p:spPr>
            <a:xfrm>
              <a:off x="8768268" y="5234634"/>
              <a:ext cx="260678" cy="260678"/>
            </a:xfrm>
            <a:custGeom>
              <a:avLst/>
              <a:gdLst>
                <a:gd name="connsiteX0" fmla="*/ 130309 w 260678"/>
                <a:gd name="connsiteY0" fmla="*/ 210 h 260678"/>
                <a:gd name="connsiteX1" fmla="*/ 260648 w 260678"/>
                <a:gd name="connsiteY1" fmla="*/ 130549 h 260678"/>
                <a:gd name="connsiteX2" fmla="*/ 130309 w 260678"/>
                <a:gd name="connsiteY2" fmla="*/ 260888 h 260678"/>
                <a:gd name="connsiteX3" fmla="*/ -30 w 260678"/>
                <a:gd name="connsiteY3" fmla="*/ 130549 h 260678"/>
                <a:gd name="connsiteX4" fmla="*/ 130309 w 260678"/>
                <a:gd name="connsiteY4" fmla="*/ 2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309" y="210"/>
                  </a:moveTo>
                  <a:cubicBezTo>
                    <a:pt x="202297" y="210"/>
                    <a:pt x="260648" y="58565"/>
                    <a:pt x="260648" y="130549"/>
                  </a:cubicBezTo>
                  <a:cubicBezTo>
                    <a:pt x="260648" y="202537"/>
                    <a:pt x="202297" y="260888"/>
                    <a:pt x="130309" y="260888"/>
                  </a:cubicBezTo>
                  <a:cubicBezTo>
                    <a:pt x="58325" y="260888"/>
                    <a:pt x="-30" y="202537"/>
                    <a:pt x="-30" y="130549"/>
                  </a:cubicBezTo>
                  <a:cubicBezTo>
                    <a:pt x="-30" y="58565"/>
                    <a:pt x="58325" y="210"/>
                    <a:pt x="130309" y="2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72">
              <a:extLst>
                <a:ext uri="{FF2B5EF4-FFF2-40B4-BE49-F238E27FC236}">
                  <a16:creationId xmlns:a16="http://schemas.microsoft.com/office/drawing/2014/main" id="{F3BF6925-7C7E-C364-3593-BCB5FB2BE839}"/>
                </a:ext>
              </a:extLst>
            </p:cNvPr>
            <p:cNvSpPr/>
            <p:nvPr/>
          </p:nvSpPr>
          <p:spPr>
            <a:xfrm>
              <a:off x="9028946" y="5234634"/>
              <a:ext cx="260678" cy="260678"/>
            </a:xfrm>
            <a:custGeom>
              <a:avLst/>
              <a:gdLst>
                <a:gd name="connsiteX0" fmla="*/ 130349 w 260678"/>
                <a:gd name="connsiteY0" fmla="*/ 210 h 260678"/>
                <a:gd name="connsiteX1" fmla="*/ 260688 w 260678"/>
                <a:gd name="connsiteY1" fmla="*/ 130549 h 260678"/>
                <a:gd name="connsiteX2" fmla="*/ 130349 w 260678"/>
                <a:gd name="connsiteY2" fmla="*/ 260888 h 260678"/>
                <a:gd name="connsiteX3" fmla="*/ 10 w 260678"/>
                <a:gd name="connsiteY3" fmla="*/ 130549 h 260678"/>
                <a:gd name="connsiteX4" fmla="*/ 130349 w 260678"/>
                <a:gd name="connsiteY4" fmla="*/ 2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349" y="210"/>
                  </a:moveTo>
                  <a:cubicBezTo>
                    <a:pt x="202337" y="210"/>
                    <a:pt x="260688" y="58565"/>
                    <a:pt x="260688" y="130549"/>
                  </a:cubicBezTo>
                  <a:cubicBezTo>
                    <a:pt x="260688" y="202537"/>
                    <a:pt x="202337" y="260888"/>
                    <a:pt x="130349" y="260888"/>
                  </a:cubicBezTo>
                  <a:cubicBezTo>
                    <a:pt x="58365" y="260888"/>
                    <a:pt x="10" y="202537"/>
                    <a:pt x="10" y="130549"/>
                  </a:cubicBezTo>
                  <a:cubicBezTo>
                    <a:pt x="10" y="58565"/>
                    <a:pt x="58365" y="210"/>
                    <a:pt x="130349" y="2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73">
              <a:extLst>
                <a:ext uri="{FF2B5EF4-FFF2-40B4-BE49-F238E27FC236}">
                  <a16:creationId xmlns:a16="http://schemas.microsoft.com/office/drawing/2014/main" id="{3C4495C8-4A48-DAB1-B5DD-EA3A9B1E1F57}"/>
                </a:ext>
              </a:extLst>
            </p:cNvPr>
            <p:cNvSpPr/>
            <p:nvPr/>
          </p:nvSpPr>
          <p:spPr>
            <a:xfrm>
              <a:off x="9810982" y="5234634"/>
              <a:ext cx="260678" cy="260678"/>
            </a:xfrm>
            <a:custGeom>
              <a:avLst/>
              <a:gdLst>
                <a:gd name="connsiteX0" fmla="*/ 130469 w 260678"/>
                <a:gd name="connsiteY0" fmla="*/ 210 h 260678"/>
                <a:gd name="connsiteX1" fmla="*/ 260808 w 260678"/>
                <a:gd name="connsiteY1" fmla="*/ 130549 h 260678"/>
                <a:gd name="connsiteX2" fmla="*/ 130469 w 260678"/>
                <a:gd name="connsiteY2" fmla="*/ 260888 h 260678"/>
                <a:gd name="connsiteX3" fmla="*/ 130 w 260678"/>
                <a:gd name="connsiteY3" fmla="*/ 130549 h 260678"/>
                <a:gd name="connsiteX4" fmla="*/ 130469 w 260678"/>
                <a:gd name="connsiteY4" fmla="*/ 2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469" y="210"/>
                  </a:moveTo>
                  <a:cubicBezTo>
                    <a:pt x="202457" y="210"/>
                    <a:pt x="260808" y="58565"/>
                    <a:pt x="260808" y="130549"/>
                  </a:cubicBezTo>
                  <a:cubicBezTo>
                    <a:pt x="260808" y="202537"/>
                    <a:pt x="202457" y="260888"/>
                    <a:pt x="130469" y="260888"/>
                  </a:cubicBezTo>
                  <a:cubicBezTo>
                    <a:pt x="58485" y="260888"/>
                    <a:pt x="130" y="202537"/>
                    <a:pt x="130" y="130549"/>
                  </a:cubicBezTo>
                  <a:cubicBezTo>
                    <a:pt x="130" y="58565"/>
                    <a:pt x="58485" y="210"/>
                    <a:pt x="130469" y="2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5">
              <a:extLst>
                <a:ext uri="{FF2B5EF4-FFF2-40B4-BE49-F238E27FC236}">
                  <a16:creationId xmlns:a16="http://schemas.microsoft.com/office/drawing/2014/main" id="{DB7B93C3-0771-6724-EB86-288371D3E958}"/>
                </a:ext>
              </a:extLst>
            </p:cNvPr>
            <p:cNvSpPr/>
            <p:nvPr/>
          </p:nvSpPr>
          <p:spPr>
            <a:xfrm>
              <a:off x="10593017" y="5234634"/>
              <a:ext cx="260678" cy="260678"/>
            </a:xfrm>
            <a:custGeom>
              <a:avLst/>
              <a:gdLst>
                <a:gd name="connsiteX0" fmla="*/ 130589 w 260678"/>
                <a:gd name="connsiteY0" fmla="*/ 210 h 260678"/>
                <a:gd name="connsiteX1" fmla="*/ 260928 w 260678"/>
                <a:gd name="connsiteY1" fmla="*/ 130549 h 260678"/>
                <a:gd name="connsiteX2" fmla="*/ 130589 w 260678"/>
                <a:gd name="connsiteY2" fmla="*/ 260888 h 260678"/>
                <a:gd name="connsiteX3" fmla="*/ 250 w 260678"/>
                <a:gd name="connsiteY3" fmla="*/ 130549 h 260678"/>
                <a:gd name="connsiteX4" fmla="*/ 130589 w 260678"/>
                <a:gd name="connsiteY4" fmla="*/ 2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589" y="210"/>
                  </a:moveTo>
                  <a:cubicBezTo>
                    <a:pt x="202577" y="210"/>
                    <a:pt x="260928" y="58565"/>
                    <a:pt x="260928" y="130549"/>
                  </a:cubicBezTo>
                  <a:cubicBezTo>
                    <a:pt x="260928" y="202537"/>
                    <a:pt x="202577" y="260888"/>
                    <a:pt x="130589" y="260888"/>
                  </a:cubicBezTo>
                  <a:cubicBezTo>
                    <a:pt x="58605" y="260888"/>
                    <a:pt x="250" y="202537"/>
                    <a:pt x="250" y="130549"/>
                  </a:cubicBezTo>
                  <a:cubicBezTo>
                    <a:pt x="250" y="58565"/>
                    <a:pt x="58605" y="210"/>
                    <a:pt x="130589" y="2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6">
              <a:extLst>
                <a:ext uri="{FF2B5EF4-FFF2-40B4-BE49-F238E27FC236}">
                  <a16:creationId xmlns:a16="http://schemas.microsoft.com/office/drawing/2014/main" id="{A53C6219-A3B4-D85A-7294-0BF732EA453D}"/>
                </a:ext>
              </a:extLst>
            </p:cNvPr>
            <p:cNvSpPr/>
            <p:nvPr/>
          </p:nvSpPr>
          <p:spPr>
            <a:xfrm>
              <a:off x="10853695" y="5234634"/>
              <a:ext cx="260678" cy="260678"/>
            </a:xfrm>
            <a:custGeom>
              <a:avLst/>
              <a:gdLst>
                <a:gd name="connsiteX0" fmla="*/ 130629 w 260678"/>
                <a:gd name="connsiteY0" fmla="*/ 210 h 260678"/>
                <a:gd name="connsiteX1" fmla="*/ 260968 w 260678"/>
                <a:gd name="connsiteY1" fmla="*/ 130549 h 260678"/>
                <a:gd name="connsiteX2" fmla="*/ 130629 w 260678"/>
                <a:gd name="connsiteY2" fmla="*/ 260888 h 260678"/>
                <a:gd name="connsiteX3" fmla="*/ 290 w 260678"/>
                <a:gd name="connsiteY3" fmla="*/ 130549 h 260678"/>
                <a:gd name="connsiteX4" fmla="*/ 130629 w 260678"/>
                <a:gd name="connsiteY4" fmla="*/ 2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629" y="210"/>
                  </a:moveTo>
                  <a:cubicBezTo>
                    <a:pt x="202617" y="210"/>
                    <a:pt x="260968" y="58565"/>
                    <a:pt x="260968" y="130549"/>
                  </a:cubicBezTo>
                  <a:cubicBezTo>
                    <a:pt x="260968" y="202537"/>
                    <a:pt x="202617" y="260888"/>
                    <a:pt x="130629" y="260888"/>
                  </a:cubicBezTo>
                  <a:cubicBezTo>
                    <a:pt x="58645" y="260888"/>
                    <a:pt x="290" y="202537"/>
                    <a:pt x="290" y="130549"/>
                  </a:cubicBezTo>
                  <a:cubicBezTo>
                    <a:pt x="290" y="58565"/>
                    <a:pt x="58645" y="210"/>
                    <a:pt x="130629" y="2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77">
              <a:extLst>
                <a:ext uri="{FF2B5EF4-FFF2-40B4-BE49-F238E27FC236}">
                  <a16:creationId xmlns:a16="http://schemas.microsoft.com/office/drawing/2014/main" id="{BD89ECD4-B911-73C0-E965-7FECA9331BB9}"/>
                </a:ext>
              </a:extLst>
            </p:cNvPr>
            <p:cNvSpPr/>
            <p:nvPr/>
          </p:nvSpPr>
          <p:spPr>
            <a:xfrm>
              <a:off x="12678444" y="5234634"/>
              <a:ext cx="260678" cy="260678"/>
            </a:xfrm>
            <a:custGeom>
              <a:avLst/>
              <a:gdLst>
                <a:gd name="connsiteX0" fmla="*/ 130909 w 260678"/>
                <a:gd name="connsiteY0" fmla="*/ 210 h 260678"/>
                <a:gd name="connsiteX1" fmla="*/ 261248 w 260678"/>
                <a:gd name="connsiteY1" fmla="*/ 130549 h 260678"/>
                <a:gd name="connsiteX2" fmla="*/ 130909 w 260678"/>
                <a:gd name="connsiteY2" fmla="*/ 260888 h 260678"/>
                <a:gd name="connsiteX3" fmla="*/ 570 w 260678"/>
                <a:gd name="connsiteY3" fmla="*/ 130549 h 260678"/>
                <a:gd name="connsiteX4" fmla="*/ 130909 w 260678"/>
                <a:gd name="connsiteY4" fmla="*/ 2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909" y="210"/>
                  </a:moveTo>
                  <a:cubicBezTo>
                    <a:pt x="202897" y="210"/>
                    <a:pt x="261248" y="58565"/>
                    <a:pt x="261248" y="130549"/>
                  </a:cubicBezTo>
                  <a:cubicBezTo>
                    <a:pt x="261248" y="202537"/>
                    <a:pt x="202897" y="260888"/>
                    <a:pt x="130909" y="260888"/>
                  </a:cubicBezTo>
                  <a:cubicBezTo>
                    <a:pt x="58925" y="260888"/>
                    <a:pt x="570" y="202537"/>
                    <a:pt x="570" y="130549"/>
                  </a:cubicBezTo>
                  <a:cubicBezTo>
                    <a:pt x="570" y="58565"/>
                    <a:pt x="58925" y="210"/>
                    <a:pt x="130909" y="2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78">
              <a:extLst>
                <a:ext uri="{FF2B5EF4-FFF2-40B4-BE49-F238E27FC236}">
                  <a16:creationId xmlns:a16="http://schemas.microsoft.com/office/drawing/2014/main" id="{E294D2E6-46C6-EEB9-BE68-8C740E8634E5}"/>
                </a:ext>
              </a:extLst>
            </p:cNvPr>
            <p:cNvSpPr/>
            <p:nvPr/>
          </p:nvSpPr>
          <p:spPr>
            <a:xfrm>
              <a:off x="14242515" y="5234634"/>
              <a:ext cx="260678" cy="260678"/>
            </a:xfrm>
            <a:custGeom>
              <a:avLst/>
              <a:gdLst>
                <a:gd name="connsiteX0" fmla="*/ 131149 w 260678"/>
                <a:gd name="connsiteY0" fmla="*/ 210 h 260678"/>
                <a:gd name="connsiteX1" fmla="*/ 261488 w 260678"/>
                <a:gd name="connsiteY1" fmla="*/ 130549 h 260678"/>
                <a:gd name="connsiteX2" fmla="*/ 131149 w 260678"/>
                <a:gd name="connsiteY2" fmla="*/ 260888 h 260678"/>
                <a:gd name="connsiteX3" fmla="*/ 810 w 260678"/>
                <a:gd name="connsiteY3" fmla="*/ 130549 h 260678"/>
                <a:gd name="connsiteX4" fmla="*/ 131149 w 260678"/>
                <a:gd name="connsiteY4" fmla="*/ 2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1149" y="210"/>
                  </a:moveTo>
                  <a:cubicBezTo>
                    <a:pt x="203137" y="210"/>
                    <a:pt x="261488" y="58565"/>
                    <a:pt x="261488" y="130549"/>
                  </a:cubicBezTo>
                  <a:cubicBezTo>
                    <a:pt x="261488" y="202537"/>
                    <a:pt x="203137" y="260888"/>
                    <a:pt x="131149" y="260888"/>
                  </a:cubicBezTo>
                  <a:cubicBezTo>
                    <a:pt x="59165" y="260888"/>
                    <a:pt x="810" y="202537"/>
                    <a:pt x="810" y="130549"/>
                  </a:cubicBezTo>
                  <a:cubicBezTo>
                    <a:pt x="810" y="58565"/>
                    <a:pt x="59165" y="210"/>
                    <a:pt x="131149" y="2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79">
              <a:extLst>
                <a:ext uri="{FF2B5EF4-FFF2-40B4-BE49-F238E27FC236}">
                  <a16:creationId xmlns:a16="http://schemas.microsoft.com/office/drawing/2014/main" id="{EE844EC7-E90C-BF5C-16ED-ED4FD25C08DA}"/>
                </a:ext>
              </a:extLst>
            </p:cNvPr>
            <p:cNvSpPr/>
            <p:nvPr/>
          </p:nvSpPr>
          <p:spPr>
            <a:xfrm>
              <a:off x="7986232" y="5495313"/>
              <a:ext cx="260678" cy="260678"/>
            </a:xfrm>
            <a:custGeom>
              <a:avLst/>
              <a:gdLst>
                <a:gd name="connsiteX0" fmla="*/ 130189 w 260678"/>
                <a:gd name="connsiteY0" fmla="*/ 250 h 260678"/>
                <a:gd name="connsiteX1" fmla="*/ 260528 w 260678"/>
                <a:gd name="connsiteY1" fmla="*/ 130589 h 260678"/>
                <a:gd name="connsiteX2" fmla="*/ 130189 w 260678"/>
                <a:gd name="connsiteY2" fmla="*/ 260928 h 260678"/>
                <a:gd name="connsiteX3" fmla="*/ -150 w 260678"/>
                <a:gd name="connsiteY3" fmla="*/ 130589 h 260678"/>
                <a:gd name="connsiteX4" fmla="*/ 130189 w 260678"/>
                <a:gd name="connsiteY4" fmla="*/ 2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189" y="250"/>
                  </a:moveTo>
                  <a:cubicBezTo>
                    <a:pt x="202177" y="250"/>
                    <a:pt x="260528" y="58605"/>
                    <a:pt x="260528" y="130589"/>
                  </a:cubicBezTo>
                  <a:cubicBezTo>
                    <a:pt x="260528" y="202577"/>
                    <a:pt x="202177" y="260928"/>
                    <a:pt x="130189" y="260928"/>
                  </a:cubicBezTo>
                  <a:cubicBezTo>
                    <a:pt x="58205" y="260928"/>
                    <a:pt x="-150" y="202577"/>
                    <a:pt x="-150" y="130589"/>
                  </a:cubicBezTo>
                  <a:cubicBezTo>
                    <a:pt x="-150" y="58605"/>
                    <a:pt x="58205" y="250"/>
                    <a:pt x="130189" y="2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80">
              <a:extLst>
                <a:ext uri="{FF2B5EF4-FFF2-40B4-BE49-F238E27FC236}">
                  <a16:creationId xmlns:a16="http://schemas.microsoft.com/office/drawing/2014/main" id="{7B77FAA2-FD9A-44C6-8E9B-07BD1435570A}"/>
                </a:ext>
              </a:extLst>
            </p:cNvPr>
            <p:cNvSpPr/>
            <p:nvPr/>
          </p:nvSpPr>
          <p:spPr>
            <a:xfrm>
              <a:off x="8507589" y="5495313"/>
              <a:ext cx="260678" cy="260678"/>
            </a:xfrm>
            <a:custGeom>
              <a:avLst/>
              <a:gdLst>
                <a:gd name="connsiteX0" fmla="*/ 130269 w 260678"/>
                <a:gd name="connsiteY0" fmla="*/ 250 h 260678"/>
                <a:gd name="connsiteX1" fmla="*/ 260608 w 260678"/>
                <a:gd name="connsiteY1" fmla="*/ 130589 h 260678"/>
                <a:gd name="connsiteX2" fmla="*/ 130269 w 260678"/>
                <a:gd name="connsiteY2" fmla="*/ 260928 h 260678"/>
                <a:gd name="connsiteX3" fmla="*/ -70 w 260678"/>
                <a:gd name="connsiteY3" fmla="*/ 130589 h 260678"/>
                <a:gd name="connsiteX4" fmla="*/ 130269 w 260678"/>
                <a:gd name="connsiteY4" fmla="*/ 2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269" y="250"/>
                  </a:moveTo>
                  <a:cubicBezTo>
                    <a:pt x="202257" y="250"/>
                    <a:pt x="260608" y="58605"/>
                    <a:pt x="260608" y="130589"/>
                  </a:cubicBezTo>
                  <a:cubicBezTo>
                    <a:pt x="260608" y="202577"/>
                    <a:pt x="202257" y="260928"/>
                    <a:pt x="130269" y="260928"/>
                  </a:cubicBezTo>
                  <a:cubicBezTo>
                    <a:pt x="58285" y="260928"/>
                    <a:pt x="-70" y="202577"/>
                    <a:pt x="-70" y="130589"/>
                  </a:cubicBezTo>
                  <a:cubicBezTo>
                    <a:pt x="-70" y="58605"/>
                    <a:pt x="58285" y="250"/>
                    <a:pt x="130269" y="2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81">
              <a:extLst>
                <a:ext uri="{FF2B5EF4-FFF2-40B4-BE49-F238E27FC236}">
                  <a16:creationId xmlns:a16="http://schemas.microsoft.com/office/drawing/2014/main" id="{8657F035-8DDB-3600-848F-4F2FDDF982A9}"/>
                </a:ext>
              </a:extLst>
            </p:cNvPr>
            <p:cNvSpPr/>
            <p:nvPr/>
          </p:nvSpPr>
          <p:spPr>
            <a:xfrm>
              <a:off x="9028946" y="5495313"/>
              <a:ext cx="260678" cy="260678"/>
            </a:xfrm>
            <a:custGeom>
              <a:avLst/>
              <a:gdLst>
                <a:gd name="connsiteX0" fmla="*/ 130349 w 260678"/>
                <a:gd name="connsiteY0" fmla="*/ 250 h 260678"/>
                <a:gd name="connsiteX1" fmla="*/ 260688 w 260678"/>
                <a:gd name="connsiteY1" fmla="*/ 130589 h 260678"/>
                <a:gd name="connsiteX2" fmla="*/ 130349 w 260678"/>
                <a:gd name="connsiteY2" fmla="*/ 260928 h 260678"/>
                <a:gd name="connsiteX3" fmla="*/ 10 w 260678"/>
                <a:gd name="connsiteY3" fmla="*/ 130589 h 260678"/>
                <a:gd name="connsiteX4" fmla="*/ 130349 w 260678"/>
                <a:gd name="connsiteY4" fmla="*/ 2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349" y="250"/>
                  </a:moveTo>
                  <a:cubicBezTo>
                    <a:pt x="202337" y="250"/>
                    <a:pt x="260688" y="58605"/>
                    <a:pt x="260688" y="130589"/>
                  </a:cubicBezTo>
                  <a:cubicBezTo>
                    <a:pt x="260688" y="202577"/>
                    <a:pt x="202337" y="260928"/>
                    <a:pt x="130349" y="260928"/>
                  </a:cubicBezTo>
                  <a:cubicBezTo>
                    <a:pt x="58365" y="260928"/>
                    <a:pt x="10" y="202577"/>
                    <a:pt x="10" y="130589"/>
                  </a:cubicBezTo>
                  <a:cubicBezTo>
                    <a:pt x="10" y="58605"/>
                    <a:pt x="58365" y="250"/>
                    <a:pt x="130349" y="2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82">
              <a:extLst>
                <a:ext uri="{FF2B5EF4-FFF2-40B4-BE49-F238E27FC236}">
                  <a16:creationId xmlns:a16="http://schemas.microsoft.com/office/drawing/2014/main" id="{5C2EF770-AB38-A17F-EA79-23CF546355F0}"/>
                </a:ext>
              </a:extLst>
            </p:cNvPr>
            <p:cNvSpPr/>
            <p:nvPr/>
          </p:nvSpPr>
          <p:spPr>
            <a:xfrm>
              <a:off x="9289625" y="5495313"/>
              <a:ext cx="260678" cy="260678"/>
            </a:xfrm>
            <a:custGeom>
              <a:avLst/>
              <a:gdLst>
                <a:gd name="connsiteX0" fmla="*/ 130389 w 260678"/>
                <a:gd name="connsiteY0" fmla="*/ 250 h 260678"/>
                <a:gd name="connsiteX1" fmla="*/ 260728 w 260678"/>
                <a:gd name="connsiteY1" fmla="*/ 130589 h 260678"/>
                <a:gd name="connsiteX2" fmla="*/ 130389 w 260678"/>
                <a:gd name="connsiteY2" fmla="*/ 260928 h 260678"/>
                <a:gd name="connsiteX3" fmla="*/ 50 w 260678"/>
                <a:gd name="connsiteY3" fmla="*/ 130589 h 260678"/>
                <a:gd name="connsiteX4" fmla="*/ 130389 w 260678"/>
                <a:gd name="connsiteY4" fmla="*/ 2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389" y="250"/>
                  </a:moveTo>
                  <a:cubicBezTo>
                    <a:pt x="202377" y="250"/>
                    <a:pt x="260728" y="58605"/>
                    <a:pt x="260728" y="130589"/>
                  </a:cubicBezTo>
                  <a:cubicBezTo>
                    <a:pt x="260728" y="202577"/>
                    <a:pt x="202377" y="260928"/>
                    <a:pt x="130389" y="260928"/>
                  </a:cubicBezTo>
                  <a:cubicBezTo>
                    <a:pt x="58405" y="260928"/>
                    <a:pt x="50" y="202577"/>
                    <a:pt x="50" y="130589"/>
                  </a:cubicBezTo>
                  <a:cubicBezTo>
                    <a:pt x="50" y="58605"/>
                    <a:pt x="58405" y="250"/>
                    <a:pt x="130389" y="2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83">
              <a:extLst>
                <a:ext uri="{FF2B5EF4-FFF2-40B4-BE49-F238E27FC236}">
                  <a16:creationId xmlns:a16="http://schemas.microsoft.com/office/drawing/2014/main" id="{2F0F561A-FEC7-1733-3577-A7A72DF28298}"/>
                </a:ext>
              </a:extLst>
            </p:cNvPr>
            <p:cNvSpPr/>
            <p:nvPr/>
          </p:nvSpPr>
          <p:spPr>
            <a:xfrm>
              <a:off x="9550303" y="5495313"/>
              <a:ext cx="260678" cy="260678"/>
            </a:xfrm>
            <a:custGeom>
              <a:avLst/>
              <a:gdLst>
                <a:gd name="connsiteX0" fmla="*/ 130429 w 260678"/>
                <a:gd name="connsiteY0" fmla="*/ 250 h 260678"/>
                <a:gd name="connsiteX1" fmla="*/ 260768 w 260678"/>
                <a:gd name="connsiteY1" fmla="*/ 130589 h 260678"/>
                <a:gd name="connsiteX2" fmla="*/ 130429 w 260678"/>
                <a:gd name="connsiteY2" fmla="*/ 260928 h 260678"/>
                <a:gd name="connsiteX3" fmla="*/ 90 w 260678"/>
                <a:gd name="connsiteY3" fmla="*/ 130589 h 260678"/>
                <a:gd name="connsiteX4" fmla="*/ 130429 w 260678"/>
                <a:gd name="connsiteY4" fmla="*/ 2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429" y="250"/>
                  </a:moveTo>
                  <a:cubicBezTo>
                    <a:pt x="202417" y="250"/>
                    <a:pt x="260768" y="58605"/>
                    <a:pt x="260768" y="130589"/>
                  </a:cubicBezTo>
                  <a:cubicBezTo>
                    <a:pt x="260768" y="202577"/>
                    <a:pt x="202417" y="260928"/>
                    <a:pt x="130429" y="260928"/>
                  </a:cubicBezTo>
                  <a:cubicBezTo>
                    <a:pt x="58445" y="260928"/>
                    <a:pt x="90" y="202577"/>
                    <a:pt x="90" y="130589"/>
                  </a:cubicBezTo>
                  <a:cubicBezTo>
                    <a:pt x="90" y="58605"/>
                    <a:pt x="58445" y="250"/>
                    <a:pt x="130429" y="2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4">
              <a:extLst>
                <a:ext uri="{FF2B5EF4-FFF2-40B4-BE49-F238E27FC236}">
                  <a16:creationId xmlns:a16="http://schemas.microsoft.com/office/drawing/2014/main" id="{6E50724B-C5D6-D8E0-3592-DBD0FFBBDE03}"/>
                </a:ext>
              </a:extLst>
            </p:cNvPr>
            <p:cNvSpPr/>
            <p:nvPr/>
          </p:nvSpPr>
          <p:spPr>
            <a:xfrm>
              <a:off x="10332338" y="5495313"/>
              <a:ext cx="260678" cy="260678"/>
            </a:xfrm>
            <a:custGeom>
              <a:avLst/>
              <a:gdLst>
                <a:gd name="connsiteX0" fmla="*/ 130549 w 260678"/>
                <a:gd name="connsiteY0" fmla="*/ 250 h 260678"/>
                <a:gd name="connsiteX1" fmla="*/ 260888 w 260678"/>
                <a:gd name="connsiteY1" fmla="*/ 130589 h 260678"/>
                <a:gd name="connsiteX2" fmla="*/ 130549 w 260678"/>
                <a:gd name="connsiteY2" fmla="*/ 260928 h 260678"/>
                <a:gd name="connsiteX3" fmla="*/ 210 w 260678"/>
                <a:gd name="connsiteY3" fmla="*/ 130589 h 260678"/>
                <a:gd name="connsiteX4" fmla="*/ 130549 w 260678"/>
                <a:gd name="connsiteY4" fmla="*/ 2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549" y="250"/>
                  </a:moveTo>
                  <a:cubicBezTo>
                    <a:pt x="202537" y="250"/>
                    <a:pt x="260888" y="58605"/>
                    <a:pt x="260888" y="130589"/>
                  </a:cubicBezTo>
                  <a:cubicBezTo>
                    <a:pt x="260888" y="202577"/>
                    <a:pt x="202537" y="260928"/>
                    <a:pt x="130549" y="260928"/>
                  </a:cubicBezTo>
                  <a:cubicBezTo>
                    <a:pt x="58565" y="260928"/>
                    <a:pt x="210" y="202577"/>
                    <a:pt x="210" y="130589"/>
                  </a:cubicBezTo>
                  <a:cubicBezTo>
                    <a:pt x="210" y="58605"/>
                    <a:pt x="58565" y="250"/>
                    <a:pt x="130549" y="2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id="{8BE8654D-09A3-AE68-13E6-3BE87CF95839}"/>
                </a:ext>
              </a:extLst>
            </p:cNvPr>
            <p:cNvSpPr/>
            <p:nvPr/>
          </p:nvSpPr>
          <p:spPr>
            <a:xfrm>
              <a:off x="10593017" y="5495313"/>
              <a:ext cx="260678" cy="260678"/>
            </a:xfrm>
            <a:custGeom>
              <a:avLst/>
              <a:gdLst>
                <a:gd name="connsiteX0" fmla="*/ 130589 w 260678"/>
                <a:gd name="connsiteY0" fmla="*/ 250 h 260678"/>
                <a:gd name="connsiteX1" fmla="*/ 260928 w 260678"/>
                <a:gd name="connsiteY1" fmla="*/ 130589 h 260678"/>
                <a:gd name="connsiteX2" fmla="*/ 130589 w 260678"/>
                <a:gd name="connsiteY2" fmla="*/ 260928 h 260678"/>
                <a:gd name="connsiteX3" fmla="*/ 250 w 260678"/>
                <a:gd name="connsiteY3" fmla="*/ 130589 h 260678"/>
                <a:gd name="connsiteX4" fmla="*/ 130589 w 260678"/>
                <a:gd name="connsiteY4" fmla="*/ 2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589" y="250"/>
                  </a:moveTo>
                  <a:cubicBezTo>
                    <a:pt x="202577" y="250"/>
                    <a:pt x="260928" y="58605"/>
                    <a:pt x="260928" y="130589"/>
                  </a:cubicBezTo>
                  <a:cubicBezTo>
                    <a:pt x="260928" y="202577"/>
                    <a:pt x="202577" y="260928"/>
                    <a:pt x="130589" y="260928"/>
                  </a:cubicBezTo>
                  <a:cubicBezTo>
                    <a:pt x="58605" y="260928"/>
                    <a:pt x="250" y="202577"/>
                    <a:pt x="250" y="130589"/>
                  </a:cubicBezTo>
                  <a:cubicBezTo>
                    <a:pt x="250" y="58605"/>
                    <a:pt x="58605" y="250"/>
                    <a:pt x="130589" y="2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id="{2E6E6686-4814-B6BB-30BE-2D6B00100506}"/>
                </a:ext>
              </a:extLst>
            </p:cNvPr>
            <p:cNvSpPr/>
            <p:nvPr/>
          </p:nvSpPr>
          <p:spPr>
            <a:xfrm>
              <a:off x="11114374" y="5495313"/>
              <a:ext cx="260678" cy="260678"/>
            </a:xfrm>
            <a:custGeom>
              <a:avLst/>
              <a:gdLst>
                <a:gd name="connsiteX0" fmla="*/ 130669 w 260678"/>
                <a:gd name="connsiteY0" fmla="*/ 250 h 260678"/>
                <a:gd name="connsiteX1" fmla="*/ 261008 w 260678"/>
                <a:gd name="connsiteY1" fmla="*/ 130589 h 260678"/>
                <a:gd name="connsiteX2" fmla="*/ 130669 w 260678"/>
                <a:gd name="connsiteY2" fmla="*/ 260928 h 260678"/>
                <a:gd name="connsiteX3" fmla="*/ 330 w 260678"/>
                <a:gd name="connsiteY3" fmla="*/ 130589 h 260678"/>
                <a:gd name="connsiteX4" fmla="*/ 130669 w 260678"/>
                <a:gd name="connsiteY4" fmla="*/ 2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669" y="250"/>
                  </a:moveTo>
                  <a:cubicBezTo>
                    <a:pt x="202657" y="250"/>
                    <a:pt x="261008" y="58605"/>
                    <a:pt x="261008" y="130589"/>
                  </a:cubicBezTo>
                  <a:cubicBezTo>
                    <a:pt x="261008" y="202577"/>
                    <a:pt x="202657" y="260928"/>
                    <a:pt x="130669" y="260928"/>
                  </a:cubicBezTo>
                  <a:cubicBezTo>
                    <a:pt x="58685" y="260928"/>
                    <a:pt x="330" y="202577"/>
                    <a:pt x="330" y="130589"/>
                  </a:cubicBezTo>
                  <a:cubicBezTo>
                    <a:pt x="330" y="58605"/>
                    <a:pt x="58685" y="250"/>
                    <a:pt x="130669" y="2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87">
              <a:extLst>
                <a:ext uri="{FF2B5EF4-FFF2-40B4-BE49-F238E27FC236}">
                  <a16:creationId xmlns:a16="http://schemas.microsoft.com/office/drawing/2014/main" id="{3CACBA0A-C897-4EDA-0DE5-38D893011EFE}"/>
                </a:ext>
              </a:extLst>
            </p:cNvPr>
            <p:cNvSpPr/>
            <p:nvPr/>
          </p:nvSpPr>
          <p:spPr>
            <a:xfrm>
              <a:off x="11635731" y="5495313"/>
              <a:ext cx="260678" cy="260678"/>
            </a:xfrm>
            <a:custGeom>
              <a:avLst/>
              <a:gdLst>
                <a:gd name="connsiteX0" fmla="*/ 130749 w 260678"/>
                <a:gd name="connsiteY0" fmla="*/ 250 h 260678"/>
                <a:gd name="connsiteX1" fmla="*/ 261088 w 260678"/>
                <a:gd name="connsiteY1" fmla="*/ 130589 h 260678"/>
                <a:gd name="connsiteX2" fmla="*/ 130749 w 260678"/>
                <a:gd name="connsiteY2" fmla="*/ 260928 h 260678"/>
                <a:gd name="connsiteX3" fmla="*/ 410 w 260678"/>
                <a:gd name="connsiteY3" fmla="*/ 130589 h 260678"/>
                <a:gd name="connsiteX4" fmla="*/ 130749 w 260678"/>
                <a:gd name="connsiteY4" fmla="*/ 2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749" y="250"/>
                  </a:moveTo>
                  <a:cubicBezTo>
                    <a:pt x="202737" y="250"/>
                    <a:pt x="261088" y="58605"/>
                    <a:pt x="261088" y="130589"/>
                  </a:cubicBezTo>
                  <a:cubicBezTo>
                    <a:pt x="261088" y="202577"/>
                    <a:pt x="202737" y="260928"/>
                    <a:pt x="130749" y="260928"/>
                  </a:cubicBezTo>
                  <a:cubicBezTo>
                    <a:pt x="58765" y="260928"/>
                    <a:pt x="410" y="202577"/>
                    <a:pt x="410" y="130589"/>
                  </a:cubicBezTo>
                  <a:cubicBezTo>
                    <a:pt x="410" y="58605"/>
                    <a:pt x="58765" y="250"/>
                    <a:pt x="130749" y="2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88">
              <a:extLst>
                <a:ext uri="{FF2B5EF4-FFF2-40B4-BE49-F238E27FC236}">
                  <a16:creationId xmlns:a16="http://schemas.microsoft.com/office/drawing/2014/main" id="{56C9E3C2-6C69-96C1-4584-A186039A6ED9}"/>
                </a:ext>
              </a:extLst>
            </p:cNvPr>
            <p:cNvSpPr/>
            <p:nvPr/>
          </p:nvSpPr>
          <p:spPr>
            <a:xfrm>
              <a:off x="12417766" y="5495313"/>
              <a:ext cx="260678" cy="260678"/>
            </a:xfrm>
            <a:custGeom>
              <a:avLst/>
              <a:gdLst>
                <a:gd name="connsiteX0" fmla="*/ 130869 w 260678"/>
                <a:gd name="connsiteY0" fmla="*/ 250 h 260678"/>
                <a:gd name="connsiteX1" fmla="*/ 261208 w 260678"/>
                <a:gd name="connsiteY1" fmla="*/ 130589 h 260678"/>
                <a:gd name="connsiteX2" fmla="*/ 130869 w 260678"/>
                <a:gd name="connsiteY2" fmla="*/ 260928 h 260678"/>
                <a:gd name="connsiteX3" fmla="*/ 530 w 260678"/>
                <a:gd name="connsiteY3" fmla="*/ 130589 h 260678"/>
                <a:gd name="connsiteX4" fmla="*/ 130869 w 260678"/>
                <a:gd name="connsiteY4" fmla="*/ 2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869" y="250"/>
                  </a:moveTo>
                  <a:cubicBezTo>
                    <a:pt x="202857" y="250"/>
                    <a:pt x="261208" y="58605"/>
                    <a:pt x="261208" y="130589"/>
                  </a:cubicBezTo>
                  <a:cubicBezTo>
                    <a:pt x="261208" y="202577"/>
                    <a:pt x="202857" y="260928"/>
                    <a:pt x="130869" y="260928"/>
                  </a:cubicBezTo>
                  <a:cubicBezTo>
                    <a:pt x="58885" y="260928"/>
                    <a:pt x="530" y="202577"/>
                    <a:pt x="530" y="130589"/>
                  </a:cubicBezTo>
                  <a:cubicBezTo>
                    <a:pt x="530" y="58605"/>
                    <a:pt x="58885" y="250"/>
                    <a:pt x="130869" y="2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89">
              <a:extLst>
                <a:ext uri="{FF2B5EF4-FFF2-40B4-BE49-F238E27FC236}">
                  <a16:creationId xmlns:a16="http://schemas.microsoft.com/office/drawing/2014/main" id="{91B27A47-2924-0F35-F623-FF89F0E41481}"/>
                </a:ext>
              </a:extLst>
            </p:cNvPr>
            <p:cNvSpPr/>
            <p:nvPr/>
          </p:nvSpPr>
          <p:spPr>
            <a:xfrm>
              <a:off x="12678444" y="5495313"/>
              <a:ext cx="260678" cy="260678"/>
            </a:xfrm>
            <a:custGeom>
              <a:avLst/>
              <a:gdLst>
                <a:gd name="connsiteX0" fmla="*/ 130909 w 260678"/>
                <a:gd name="connsiteY0" fmla="*/ 250 h 260678"/>
                <a:gd name="connsiteX1" fmla="*/ 261248 w 260678"/>
                <a:gd name="connsiteY1" fmla="*/ 130589 h 260678"/>
                <a:gd name="connsiteX2" fmla="*/ 130909 w 260678"/>
                <a:gd name="connsiteY2" fmla="*/ 260928 h 260678"/>
                <a:gd name="connsiteX3" fmla="*/ 570 w 260678"/>
                <a:gd name="connsiteY3" fmla="*/ 130589 h 260678"/>
                <a:gd name="connsiteX4" fmla="*/ 130909 w 260678"/>
                <a:gd name="connsiteY4" fmla="*/ 2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909" y="250"/>
                  </a:moveTo>
                  <a:cubicBezTo>
                    <a:pt x="202897" y="250"/>
                    <a:pt x="261248" y="58605"/>
                    <a:pt x="261248" y="130589"/>
                  </a:cubicBezTo>
                  <a:cubicBezTo>
                    <a:pt x="261248" y="202577"/>
                    <a:pt x="202897" y="260928"/>
                    <a:pt x="130909" y="260928"/>
                  </a:cubicBezTo>
                  <a:cubicBezTo>
                    <a:pt x="58925" y="260928"/>
                    <a:pt x="570" y="202577"/>
                    <a:pt x="570" y="130589"/>
                  </a:cubicBezTo>
                  <a:cubicBezTo>
                    <a:pt x="570" y="58605"/>
                    <a:pt x="58925" y="250"/>
                    <a:pt x="130909" y="2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0">
              <a:extLst>
                <a:ext uri="{FF2B5EF4-FFF2-40B4-BE49-F238E27FC236}">
                  <a16:creationId xmlns:a16="http://schemas.microsoft.com/office/drawing/2014/main" id="{890B443F-C521-8A8C-542C-8C876FBAB153}"/>
                </a:ext>
              </a:extLst>
            </p:cNvPr>
            <p:cNvSpPr/>
            <p:nvPr/>
          </p:nvSpPr>
          <p:spPr>
            <a:xfrm>
              <a:off x="12939123" y="5495313"/>
              <a:ext cx="260678" cy="260678"/>
            </a:xfrm>
            <a:custGeom>
              <a:avLst/>
              <a:gdLst>
                <a:gd name="connsiteX0" fmla="*/ 130949 w 260678"/>
                <a:gd name="connsiteY0" fmla="*/ 250 h 260678"/>
                <a:gd name="connsiteX1" fmla="*/ 261288 w 260678"/>
                <a:gd name="connsiteY1" fmla="*/ 130589 h 260678"/>
                <a:gd name="connsiteX2" fmla="*/ 130949 w 260678"/>
                <a:gd name="connsiteY2" fmla="*/ 260928 h 260678"/>
                <a:gd name="connsiteX3" fmla="*/ 610 w 260678"/>
                <a:gd name="connsiteY3" fmla="*/ 130589 h 260678"/>
                <a:gd name="connsiteX4" fmla="*/ 130949 w 260678"/>
                <a:gd name="connsiteY4" fmla="*/ 2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949" y="250"/>
                  </a:moveTo>
                  <a:cubicBezTo>
                    <a:pt x="202937" y="250"/>
                    <a:pt x="261288" y="58605"/>
                    <a:pt x="261288" y="130589"/>
                  </a:cubicBezTo>
                  <a:cubicBezTo>
                    <a:pt x="261288" y="202577"/>
                    <a:pt x="202937" y="260928"/>
                    <a:pt x="130949" y="260928"/>
                  </a:cubicBezTo>
                  <a:cubicBezTo>
                    <a:pt x="58965" y="260928"/>
                    <a:pt x="610" y="202577"/>
                    <a:pt x="610" y="130589"/>
                  </a:cubicBezTo>
                  <a:cubicBezTo>
                    <a:pt x="610" y="58605"/>
                    <a:pt x="58965" y="250"/>
                    <a:pt x="130949" y="2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91">
              <a:extLst>
                <a:ext uri="{FF2B5EF4-FFF2-40B4-BE49-F238E27FC236}">
                  <a16:creationId xmlns:a16="http://schemas.microsoft.com/office/drawing/2014/main" id="{56092381-BE4F-A9E2-8534-5649B49FA2DA}"/>
                </a:ext>
              </a:extLst>
            </p:cNvPr>
            <p:cNvSpPr/>
            <p:nvPr/>
          </p:nvSpPr>
          <p:spPr>
            <a:xfrm>
              <a:off x="13721158" y="5495313"/>
              <a:ext cx="260678" cy="260678"/>
            </a:xfrm>
            <a:custGeom>
              <a:avLst/>
              <a:gdLst>
                <a:gd name="connsiteX0" fmla="*/ 131069 w 260678"/>
                <a:gd name="connsiteY0" fmla="*/ 250 h 260678"/>
                <a:gd name="connsiteX1" fmla="*/ 261408 w 260678"/>
                <a:gd name="connsiteY1" fmla="*/ 130589 h 260678"/>
                <a:gd name="connsiteX2" fmla="*/ 131069 w 260678"/>
                <a:gd name="connsiteY2" fmla="*/ 260928 h 260678"/>
                <a:gd name="connsiteX3" fmla="*/ 730 w 260678"/>
                <a:gd name="connsiteY3" fmla="*/ 130589 h 260678"/>
                <a:gd name="connsiteX4" fmla="*/ 131069 w 260678"/>
                <a:gd name="connsiteY4" fmla="*/ 2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1069" y="250"/>
                  </a:moveTo>
                  <a:cubicBezTo>
                    <a:pt x="203057" y="250"/>
                    <a:pt x="261408" y="58605"/>
                    <a:pt x="261408" y="130589"/>
                  </a:cubicBezTo>
                  <a:cubicBezTo>
                    <a:pt x="261408" y="202577"/>
                    <a:pt x="203057" y="260928"/>
                    <a:pt x="131069" y="260928"/>
                  </a:cubicBezTo>
                  <a:cubicBezTo>
                    <a:pt x="59085" y="260928"/>
                    <a:pt x="730" y="202577"/>
                    <a:pt x="730" y="130589"/>
                  </a:cubicBezTo>
                  <a:cubicBezTo>
                    <a:pt x="730" y="58605"/>
                    <a:pt x="59085" y="250"/>
                    <a:pt x="131069" y="2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92">
              <a:extLst>
                <a:ext uri="{FF2B5EF4-FFF2-40B4-BE49-F238E27FC236}">
                  <a16:creationId xmlns:a16="http://schemas.microsoft.com/office/drawing/2014/main" id="{925FD1CE-EDB7-B074-53ED-53E82C996A1E}"/>
                </a:ext>
              </a:extLst>
            </p:cNvPr>
            <p:cNvSpPr/>
            <p:nvPr/>
          </p:nvSpPr>
          <p:spPr>
            <a:xfrm>
              <a:off x="13981837" y="5495313"/>
              <a:ext cx="260678" cy="260678"/>
            </a:xfrm>
            <a:custGeom>
              <a:avLst/>
              <a:gdLst>
                <a:gd name="connsiteX0" fmla="*/ 131109 w 260678"/>
                <a:gd name="connsiteY0" fmla="*/ 250 h 260678"/>
                <a:gd name="connsiteX1" fmla="*/ 261448 w 260678"/>
                <a:gd name="connsiteY1" fmla="*/ 130589 h 260678"/>
                <a:gd name="connsiteX2" fmla="*/ 131109 w 260678"/>
                <a:gd name="connsiteY2" fmla="*/ 260928 h 260678"/>
                <a:gd name="connsiteX3" fmla="*/ 770 w 260678"/>
                <a:gd name="connsiteY3" fmla="*/ 130589 h 260678"/>
                <a:gd name="connsiteX4" fmla="*/ 131109 w 260678"/>
                <a:gd name="connsiteY4" fmla="*/ 2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1109" y="250"/>
                  </a:moveTo>
                  <a:cubicBezTo>
                    <a:pt x="203097" y="250"/>
                    <a:pt x="261448" y="58605"/>
                    <a:pt x="261448" y="130589"/>
                  </a:cubicBezTo>
                  <a:cubicBezTo>
                    <a:pt x="261448" y="202577"/>
                    <a:pt x="203097" y="260928"/>
                    <a:pt x="131109" y="260928"/>
                  </a:cubicBezTo>
                  <a:cubicBezTo>
                    <a:pt x="59125" y="260928"/>
                    <a:pt x="770" y="202577"/>
                    <a:pt x="770" y="130589"/>
                  </a:cubicBezTo>
                  <a:cubicBezTo>
                    <a:pt x="770" y="58605"/>
                    <a:pt x="59125" y="250"/>
                    <a:pt x="131109" y="2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93">
              <a:extLst>
                <a:ext uri="{FF2B5EF4-FFF2-40B4-BE49-F238E27FC236}">
                  <a16:creationId xmlns:a16="http://schemas.microsoft.com/office/drawing/2014/main" id="{36832BEC-624E-C6EE-09BE-63EDB583FA64}"/>
                </a:ext>
              </a:extLst>
            </p:cNvPr>
            <p:cNvSpPr/>
            <p:nvPr/>
          </p:nvSpPr>
          <p:spPr>
            <a:xfrm>
              <a:off x="14242515" y="5495313"/>
              <a:ext cx="260678" cy="260678"/>
            </a:xfrm>
            <a:custGeom>
              <a:avLst/>
              <a:gdLst>
                <a:gd name="connsiteX0" fmla="*/ 131149 w 260678"/>
                <a:gd name="connsiteY0" fmla="*/ 250 h 260678"/>
                <a:gd name="connsiteX1" fmla="*/ 261488 w 260678"/>
                <a:gd name="connsiteY1" fmla="*/ 130589 h 260678"/>
                <a:gd name="connsiteX2" fmla="*/ 131149 w 260678"/>
                <a:gd name="connsiteY2" fmla="*/ 260928 h 260678"/>
                <a:gd name="connsiteX3" fmla="*/ 810 w 260678"/>
                <a:gd name="connsiteY3" fmla="*/ 130589 h 260678"/>
                <a:gd name="connsiteX4" fmla="*/ 131149 w 260678"/>
                <a:gd name="connsiteY4" fmla="*/ 2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1149" y="250"/>
                  </a:moveTo>
                  <a:cubicBezTo>
                    <a:pt x="203137" y="250"/>
                    <a:pt x="261488" y="58605"/>
                    <a:pt x="261488" y="130589"/>
                  </a:cubicBezTo>
                  <a:cubicBezTo>
                    <a:pt x="261488" y="202577"/>
                    <a:pt x="203137" y="260928"/>
                    <a:pt x="131149" y="260928"/>
                  </a:cubicBezTo>
                  <a:cubicBezTo>
                    <a:pt x="59165" y="260928"/>
                    <a:pt x="810" y="202577"/>
                    <a:pt x="810" y="130589"/>
                  </a:cubicBezTo>
                  <a:cubicBezTo>
                    <a:pt x="810" y="58605"/>
                    <a:pt x="59165" y="250"/>
                    <a:pt x="131149" y="2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4">
              <a:extLst>
                <a:ext uri="{FF2B5EF4-FFF2-40B4-BE49-F238E27FC236}">
                  <a16:creationId xmlns:a16="http://schemas.microsoft.com/office/drawing/2014/main" id="{2FB261D4-5525-2AB5-3D51-68A83925A3FD}"/>
                </a:ext>
              </a:extLst>
            </p:cNvPr>
            <p:cNvSpPr/>
            <p:nvPr/>
          </p:nvSpPr>
          <p:spPr>
            <a:xfrm>
              <a:off x="9028946" y="5755991"/>
              <a:ext cx="260678" cy="260678"/>
            </a:xfrm>
            <a:custGeom>
              <a:avLst/>
              <a:gdLst>
                <a:gd name="connsiteX0" fmla="*/ 130349 w 260678"/>
                <a:gd name="connsiteY0" fmla="*/ 290 h 260678"/>
                <a:gd name="connsiteX1" fmla="*/ 260688 w 260678"/>
                <a:gd name="connsiteY1" fmla="*/ 130629 h 260678"/>
                <a:gd name="connsiteX2" fmla="*/ 130349 w 260678"/>
                <a:gd name="connsiteY2" fmla="*/ 260968 h 260678"/>
                <a:gd name="connsiteX3" fmla="*/ 10 w 260678"/>
                <a:gd name="connsiteY3" fmla="*/ 130629 h 260678"/>
                <a:gd name="connsiteX4" fmla="*/ 130349 w 260678"/>
                <a:gd name="connsiteY4" fmla="*/ 29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349" y="290"/>
                  </a:moveTo>
                  <a:cubicBezTo>
                    <a:pt x="202337" y="290"/>
                    <a:pt x="260688" y="58645"/>
                    <a:pt x="260688" y="130629"/>
                  </a:cubicBezTo>
                  <a:cubicBezTo>
                    <a:pt x="260688" y="202617"/>
                    <a:pt x="202337" y="260968"/>
                    <a:pt x="130349" y="260968"/>
                  </a:cubicBezTo>
                  <a:cubicBezTo>
                    <a:pt x="58365" y="260968"/>
                    <a:pt x="10" y="202617"/>
                    <a:pt x="10" y="130629"/>
                  </a:cubicBezTo>
                  <a:cubicBezTo>
                    <a:pt x="10" y="58645"/>
                    <a:pt x="58365" y="290"/>
                    <a:pt x="130349" y="29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5">
              <a:extLst>
                <a:ext uri="{FF2B5EF4-FFF2-40B4-BE49-F238E27FC236}">
                  <a16:creationId xmlns:a16="http://schemas.microsoft.com/office/drawing/2014/main" id="{CE7179BF-6A3E-6241-82C5-48BF6F41AF4B}"/>
                </a:ext>
              </a:extLst>
            </p:cNvPr>
            <p:cNvSpPr/>
            <p:nvPr/>
          </p:nvSpPr>
          <p:spPr>
            <a:xfrm>
              <a:off x="10071660" y="5755991"/>
              <a:ext cx="260678" cy="260678"/>
            </a:xfrm>
            <a:custGeom>
              <a:avLst/>
              <a:gdLst>
                <a:gd name="connsiteX0" fmla="*/ 130509 w 260678"/>
                <a:gd name="connsiteY0" fmla="*/ 290 h 260678"/>
                <a:gd name="connsiteX1" fmla="*/ 260848 w 260678"/>
                <a:gd name="connsiteY1" fmla="*/ 130629 h 260678"/>
                <a:gd name="connsiteX2" fmla="*/ 130509 w 260678"/>
                <a:gd name="connsiteY2" fmla="*/ 260968 h 260678"/>
                <a:gd name="connsiteX3" fmla="*/ 170 w 260678"/>
                <a:gd name="connsiteY3" fmla="*/ 130629 h 260678"/>
                <a:gd name="connsiteX4" fmla="*/ 130509 w 260678"/>
                <a:gd name="connsiteY4" fmla="*/ 29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509" y="290"/>
                  </a:moveTo>
                  <a:cubicBezTo>
                    <a:pt x="202497" y="290"/>
                    <a:pt x="260848" y="58645"/>
                    <a:pt x="260848" y="130629"/>
                  </a:cubicBezTo>
                  <a:cubicBezTo>
                    <a:pt x="260848" y="202617"/>
                    <a:pt x="202497" y="260968"/>
                    <a:pt x="130509" y="260968"/>
                  </a:cubicBezTo>
                  <a:cubicBezTo>
                    <a:pt x="58525" y="260968"/>
                    <a:pt x="170" y="202617"/>
                    <a:pt x="170" y="130629"/>
                  </a:cubicBezTo>
                  <a:cubicBezTo>
                    <a:pt x="170" y="58645"/>
                    <a:pt x="58525" y="290"/>
                    <a:pt x="130509" y="29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6">
              <a:extLst>
                <a:ext uri="{FF2B5EF4-FFF2-40B4-BE49-F238E27FC236}">
                  <a16:creationId xmlns:a16="http://schemas.microsoft.com/office/drawing/2014/main" id="{CD2221F4-761B-592A-91D1-F38B703E478B}"/>
                </a:ext>
              </a:extLst>
            </p:cNvPr>
            <p:cNvSpPr/>
            <p:nvPr/>
          </p:nvSpPr>
          <p:spPr>
            <a:xfrm>
              <a:off x="10332338" y="5755991"/>
              <a:ext cx="260678" cy="260678"/>
            </a:xfrm>
            <a:custGeom>
              <a:avLst/>
              <a:gdLst>
                <a:gd name="connsiteX0" fmla="*/ 130549 w 260678"/>
                <a:gd name="connsiteY0" fmla="*/ 290 h 260678"/>
                <a:gd name="connsiteX1" fmla="*/ 260888 w 260678"/>
                <a:gd name="connsiteY1" fmla="*/ 130629 h 260678"/>
                <a:gd name="connsiteX2" fmla="*/ 130549 w 260678"/>
                <a:gd name="connsiteY2" fmla="*/ 260968 h 260678"/>
                <a:gd name="connsiteX3" fmla="*/ 210 w 260678"/>
                <a:gd name="connsiteY3" fmla="*/ 130629 h 260678"/>
                <a:gd name="connsiteX4" fmla="*/ 130549 w 260678"/>
                <a:gd name="connsiteY4" fmla="*/ 29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549" y="290"/>
                  </a:moveTo>
                  <a:cubicBezTo>
                    <a:pt x="202537" y="290"/>
                    <a:pt x="260888" y="58645"/>
                    <a:pt x="260888" y="130629"/>
                  </a:cubicBezTo>
                  <a:cubicBezTo>
                    <a:pt x="260888" y="202617"/>
                    <a:pt x="202537" y="260968"/>
                    <a:pt x="130549" y="260968"/>
                  </a:cubicBezTo>
                  <a:cubicBezTo>
                    <a:pt x="58565" y="260968"/>
                    <a:pt x="210" y="202617"/>
                    <a:pt x="210" y="130629"/>
                  </a:cubicBezTo>
                  <a:cubicBezTo>
                    <a:pt x="210" y="58645"/>
                    <a:pt x="58565" y="290"/>
                    <a:pt x="130549" y="29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97">
              <a:extLst>
                <a:ext uri="{FF2B5EF4-FFF2-40B4-BE49-F238E27FC236}">
                  <a16:creationId xmlns:a16="http://schemas.microsoft.com/office/drawing/2014/main" id="{560D85CD-0B67-83F7-0BC1-8F0597B375C2}"/>
                </a:ext>
              </a:extLst>
            </p:cNvPr>
            <p:cNvSpPr/>
            <p:nvPr/>
          </p:nvSpPr>
          <p:spPr>
            <a:xfrm>
              <a:off x="11114374" y="5755991"/>
              <a:ext cx="260678" cy="260678"/>
            </a:xfrm>
            <a:custGeom>
              <a:avLst/>
              <a:gdLst>
                <a:gd name="connsiteX0" fmla="*/ 130669 w 260678"/>
                <a:gd name="connsiteY0" fmla="*/ 290 h 260678"/>
                <a:gd name="connsiteX1" fmla="*/ 261008 w 260678"/>
                <a:gd name="connsiteY1" fmla="*/ 130629 h 260678"/>
                <a:gd name="connsiteX2" fmla="*/ 130669 w 260678"/>
                <a:gd name="connsiteY2" fmla="*/ 260968 h 260678"/>
                <a:gd name="connsiteX3" fmla="*/ 330 w 260678"/>
                <a:gd name="connsiteY3" fmla="*/ 130629 h 260678"/>
                <a:gd name="connsiteX4" fmla="*/ 130669 w 260678"/>
                <a:gd name="connsiteY4" fmla="*/ 29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669" y="290"/>
                  </a:moveTo>
                  <a:cubicBezTo>
                    <a:pt x="202657" y="290"/>
                    <a:pt x="261008" y="58645"/>
                    <a:pt x="261008" y="130629"/>
                  </a:cubicBezTo>
                  <a:cubicBezTo>
                    <a:pt x="261008" y="202617"/>
                    <a:pt x="202657" y="260968"/>
                    <a:pt x="130669" y="260968"/>
                  </a:cubicBezTo>
                  <a:cubicBezTo>
                    <a:pt x="58685" y="260968"/>
                    <a:pt x="330" y="202617"/>
                    <a:pt x="330" y="130629"/>
                  </a:cubicBezTo>
                  <a:cubicBezTo>
                    <a:pt x="330" y="58645"/>
                    <a:pt x="58685" y="290"/>
                    <a:pt x="130669" y="29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98">
              <a:extLst>
                <a:ext uri="{FF2B5EF4-FFF2-40B4-BE49-F238E27FC236}">
                  <a16:creationId xmlns:a16="http://schemas.microsoft.com/office/drawing/2014/main" id="{8CED9B6A-FCF7-6CB2-3AD3-7D94E9624AB7}"/>
                </a:ext>
              </a:extLst>
            </p:cNvPr>
            <p:cNvSpPr/>
            <p:nvPr/>
          </p:nvSpPr>
          <p:spPr>
            <a:xfrm>
              <a:off x="11375052" y="5755991"/>
              <a:ext cx="260678" cy="260678"/>
            </a:xfrm>
            <a:custGeom>
              <a:avLst/>
              <a:gdLst>
                <a:gd name="connsiteX0" fmla="*/ 130709 w 260678"/>
                <a:gd name="connsiteY0" fmla="*/ 290 h 260678"/>
                <a:gd name="connsiteX1" fmla="*/ 261048 w 260678"/>
                <a:gd name="connsiteY1" fmla="*/ 130629 h 260678"/>
                <a:gd name="connsiteX2" fmla="*/ 130709 w 260678"/>
                <a:gd name="connsiteY2" fmla="*/ 260968 h 260678"/>
                <a:gd name="connsiteX3" fmla="*/ 370 w 260678"/>
                <a:gd name="connsiteY3" fmla="*/ 130629 h 260678"/>
                <a:gd name="connsiteX4" fmla="*/ 130709 w 260678"/>
                <a:gd name="connsiteY4" fmla="*/ 29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709" y="290"/>
                  </a:moveTo>
                  <a:cubicBezTo>
                    <a:pt x="202697" y="290"/>
                    <a:pt x="261048" y="58645"/>
                    <a:pt x="261048" y="130629"/>
                  </a:cubicBezTo>
                  <a:cubicBezTo>
                    <a:pt x="261048" y="202617"/>
                    <a:pt x="202697" y="260968"/>
                    <a:pt x="130709" y="260968"/>
                  </a:cubicBezTo>
                  <a:cubicBezTo>
                    <a:pt x="58725" y="260968"/>
                    <a:pt x="370" y="202617"/>
                    <a:pt x="370" y="130629"/>
                  </a:cubicBezTo>
                  <a:cubicBezTo>
                    <a:pt x="370" y="58645"/>
                    <a:pt x="58725" y="290"/>
                    <a:pt x="130709" y="29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99">
              <a:extLst>
                <a:ext uri="{FF2B5EF4-FFF2-40B4-BE49-F238E27FC236}">
                  <a16:creationId xmlns:a16="http://schemas.microsoft.com/office/drawing/2014/main" id="{57382255-1089-BB90-7181-6FD574F1113C}"/>
                </a:ext>
              </a:extLst>
            </p:cNvPr>
            <p:cNvSpPr/>
            <p:nvPr/>
          </p:nvSpPr>
          <p:spPr>
            <a:xfrm>
              <a:off x="11635731" y="5755991"/>
              <a:ext cx="260678" cy="260678"/>
            </a:xfrm>
            <a:custGeom>
              <a:avLst/>
              <a:gdLst>
                <a:gd name="connsiteX0" fmla="*/ 130749 w 260678"/>
                <a:gd name="connsiteY0" fmla="*/ 290 h 260678"/>
                <a:gd name="connsiteX1" fmla="*/ 261088 w 260678"/>
                <a:gd name="connsiteY1" fmla="*/ 130629 h 260678"/>
                <a:gd name="connsiteX2" fmla="*/ 130749 w 260678"/>
                <a:gd name="connsiteY2" fmla="*/ 260968 h 260678"/>
                <a:gd name="connsiteX3" fmla="*/ 410 w 260678"/>
                <a:gd name="connsiteY3" fmla="*/ 130629 h 260678"/>
                <a:gd name="connsiteX4" fmla="*/ 130749 w 260678"/>
                <a:gd name="connsiteY4" fmla="*/ 29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749" y="290"/>
                  </a:moveTo>
                  <a:cubicBezTo>
                    <a:pt x="202737" y="290"/>
                    <a:pt x="261088" y="58645"/>
                    <a:pt x="261088" y="130629"/>
                  </a:cubicBezTo>
                  <a:cubicBezTo>
                    <a:pt x="261088" y="202617"/>
                    <a:pt x="202737" y="260968"/>
                    <a:pt x="130749" y="260968"/>
                  </a:cubicBezTo>
                  <a:cubicBezTo>
                    <a:pt x="58765" y="260968"/>
                    <a:pt x="410" y="202617"/>
                    <a:pt x="410" y="130629"/>
                  </a:cubicBezTo>
                  <a:cubicBezTo>
                    <a:pt x="410" y="58645"/>
                    <a:pt x="58765" y="290"/>
                    <a:pt x="130749" y="29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100">
              <a:extLst>
                <a:ext uri="{FF2B5EF4-FFF2-40B4-BE49-F238E27FC236}">
                  <a16:creationId xmlns:a16="http://schemas.microsoft.com/office/drawing/2014/main" id="{811131C2-27E4-A41A-11E2-68171E9F6CB0}"/>
                </a:ext>
              </a:extLst>
            </p:cNvPr>
            <p:cNvSpPr/>
            <p:nvPr/>
          </p:nvSpPr>
          <p:spPr>
            <a:xfrm>
              <a:off x="11896409" y="5755991"/>
              <a:ext cx="260678" cy="260678"/>
            </a:xfrm>
            <a:custGeom>
              <a:avLst/>
              <a:gdLst>
                <a:gd name="connsiteX0" fmla="*/ 130789 w 260678"/>
                <a:gd name="connsiteY0" fmla="*/ 290 h 260678"/>
                <a:gd name="connsiteX1" fmla="*/ 261128 w 260678"/>
                <a:gd name="connsiteY1" fmla="*/ 130629 h 260678"/>
                <a:gd name="connsiteX2" fmla="*/ 130789 w 260678"/>
                <a:gd name="connsiteY2" fmla="*/ 260968 h 260678"/>
                <a:gd name="connsiteX3" fmla="*/ 450 w 260678"/>
                <a:gd name="connsiteY3" fmla="*/ 130629 h 260678"/>
                <a:gd name="connsiteX4" fmla="*/ 130789 w 260678"/>
                <a:gd name="connsiteY4" fmla="*/ 29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789" y="290"/>
                  </a:moveTo>
                  <a:cubicBezTo>
                    <a:pt x="202777" y="290"/>
                    <a:pt x="261128" y="58645"/>
                    <a:pt x="261128" y="130629"/>
                  </a:cubicBezTo>
                  <a:cubicBezTo>
                    <a:pt x="261128" y="202617"/>
                    <a:pt x="202777" y="260968"/>
                    <a:pt x="130789" y="260968"/>
                  </a:cubicBezTo>
                  <a:cubicBezTo>
                    <a:pt x="58805" y="260968"/>
                    <a:pt x="450" y="202617"/>
                    <a:pt x="450" y="130629"/>
                  </a:cubicBezTo>
                  <a:cubicBezTo>
                    <a:pt x="450" y="58645"/>
                    <a:pt x="58805" y="290"/>
                    <a:pt x="130789" y="29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101">
              <a:extLst>
                <a:ext uri="{FF2B5EF4-FFF2-40B4-BE49-F238E27FC236}">
                  <a16:creationId xmlns:a16="http://schemas.microsoft.com/office/drawing/2014/main" id="{4C69A5D0-59BE-D4A9-96CD-0D0E0766739B}"/>
                </a:ext>
              </a:extLst>
            </p:cNvPr>
            <p:cNvSpPr/>
            <p:nvPr/>
          </p:nvSpPr>
          <p:spPr>
            <a:xfrm>
              <a:off x="12678444" y="5755991"/>
              <a:ext cx="260678" cy="260678"/>
            </a:xfrm>
            <a:custGeom>
              <a:avLst/>
              <a:gdLst>
                <a:gd name="connsiteX0" fmla="*/ 130909 w 260678"/>
                <a:gd name="connsiteY0" fmla="*/ 290 h 260678"/>
                <a:gd name="connsiteX1" fmla="*/ 261248 w 260678"/>
                <a:gd name="connsiteY1" fmla="*/ 130629 h 260678"/>
                <a:gd name="connsiteX2" fmla="*/ 130909 w 260678"/>
                <a:gd name="connsiteY2" fmla="*/ 260968 h 260678"/>
                <a:gd name="connsiteX3" fmla="*/ 570 w 260678"/>
                <a:gd name="connsiteY3" fmla="*/ 130629 h 260678"/>
                <a:gd name="connsiteX4" fmla="*/ 130909 w 260678"/>
                <a:gd name="connsiteY4" fmla="*/ 29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909" y="290"/>
                  </a:moveTo>
                  <a:cubicBezTo>
                    <a:pt x="202897" y="290"/>
                    <a:pt x="261248" y="58645"/>
                    <a:pt x="261248" y="130629"/>
                  </a:cubicBezTo>
                  <a:cubicBezTo>
                    <a:pt x="261248" y="202617"/>
                    <a:pt x="202897" y="260968"/>
                    <a:pt x="130909" y="260968"/>
                  </a:cubicBezTo>
                  <a:cubicBezTo>
                    <a:pt x="58925" y="260968"/>
                    <a:pt x="570" y="202617"/>
                    <a:pt x="570" y="130629"/>
                  </a:cubicBezTo>
                  <a:cubicBezTo>
                    <a:pt x="570" y="58645"/>
                    <a:pt x="58925" y="290"/>
                    <a:pt x="130909" y="29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102">
              <a:extLst>
                <a:ext uri="{FF2B5EF4-FFF2-40B4-BE49-F238E27FC236}">
                  <a16:creationId xmlns:a16="http://schemas.microsoft.com/office/drawing/2014/main" id="{634F3B0C-E656-142C-4CEA-E19B35C38F75}"/>
                </a:ext>
              </a:extLst>
            </p:cNvPr>
            <p:cNvSpPr/>
            <p:nvPr/>
          </p:nvSpPr>
          <p:spPr>
            <a:xfrm>
              <a:off x="13981837" y="5755991"/>
              <a:ext cx="260678" cy="260678"/>
            </a:xfrm>
            <a:custGeom>
              <a:avLst/>
              <a:gdLst>
                <a:gd name="connsiteX0" fmla="*/ 131109 w 260678"/>
                <a:gd name="connsiteY0" fmla="*/ 290 h 260678"/>
                <a:gd name="connsiteX1" fmla="*/ 261448 w 260678"/>
                <a:gd name="connsiteY1" fmla="*/ 130629 h 260678"/>
                <a:gd name="connsiteX2" fmla="*/ 131109 w 260678"/>
                <a:gd name="connsiteY2" fmla="*/ 260968 h 260678"/>
                <a:gd name="connsiteX3" fmla="*/ 770 w 260678"/>
                <a:gd name="connsiteY3" fmla="*/ 130629 h 260678"/>
                <a:gd name="connsiteX4" fmla="*/ 131109 w 260678"/>
                <a:gd name="connsiteY4" fmla="*/ 29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1109" y="290"/>
                  </a:moveTo>
                  <a:cubicBezTo>
                    <a:pt x="203097" y="290"/>
                    <a:pt x="261448" y="58645"/>
                    <a:pt x="261448" y="130629"/>
                  </a:cubicBezTo>
                  <a:cubicBezTo>
                    <a:pt x="261448" y="202617"/>
                    <a:pt x="203097" y="260968"/>
                    <a:pt x="131109" y="260968"/>
                  </a:cubicBezTo>
                  <a:cubicBezTo>
                    <a:pt x="59125" y="260968"/>
                    <a:pt x="770" y="202617"/>
                    <a:pt x="770" y="130629"/>
                  </a:cubicBezTo>
                  <a:cubicBezTo>
                    <a:pt x="770" y="58645"/>
                    <a:pt x="59125" y="290"/>
                    <a:pt x="131109" y="29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103">
              <a:extLst>
                <a:ext uri="{FF2B5EF4-FFF2-40B4-BE49-F238E27FC236}">
                  <a16:creationId xmlns:a16="http://schemas.microsoft.com/office/drawing/2014/main" id="{D58695D4-19A6-F356-7678-8D690B17D9B2}"/>
                </a:ext>
              </a:extLst>
            </p:cNvPr>
            <p:cNvSpPr/>
            <p:nvPr/>
          </p:nvSpPr>
          <p:spPr>
            <a:xfrm>
              <a:off x="7986232" y="6016670"/>
              <a:ext cx="260678" cy="260678"/>
            </a:xfrm>
            <a:custGeom>
              <a:avLst/>
              <a:gdLst>
                <a:gd name="connsiteX0" fmla="*/ 130189 w 260678"/>
                <a:gd name="connsiteY0" fmla="*/ 330 h 260678"/>
                <a:gd name="connsiteX1" fmla="*/ 260528 w 260678"/>
                <a:gd name="connsiteY1" fmla="*/ 130669 h 260678"/>
                <a:gd name="connsiteX2" fmla="*/ 130189 w 260678"/>
                <a:gd name="connsiteY2" fmla="*/ 261008 h 260678"/>
                <a:gd name="connsiteX3" fmla="*/ -150 w 260678"/>
                <a:gd name="connsiteY3" fmla="*/ 130669 h 260678"/>
                <a:gd name="connsiteX4" fmla="*/ 130189 w 260678"/>
                <a:gd name="connsiteY4" fmla="*/ 3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189" y="330"/>
                  </a:moveTo>
                  <a:cubicBezTo>
                    <a:pt x="202177" y="330"/>
                    <a:pt x="260528" y="58685"/>
                    <a:pt x="260528" y="130669"/>
                  </a:cubicBezTo>
                  <a:cubicBezTo>
                    <a:pt x="260528" y="202657"/>
                    <a:pt x="202177" y="261008"/>
                    <a:pt x="130189" y="261008"/>
                  </a:cubicBezTo>
                  <a:cubicBezTo>
                    <a:pt x="58205" y="261008"/>
                    <a:pt x="-150" y="202657"/>
                    <a:pt x="-150" y="130669"/>
                  </a:cubicBezTo>
                  <a:cubicBezTo>
                    <a:pt x="-150" y="58685"/>
                    <a:pt x="58205" y="330"/>
                    <a:pt x="130189" y="3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4">
              <a:extLst>
                <a:ext uri="{FF2B5EF4-FFF2-40B4-BE49-F238E27FC236}">
                  <a16:creationId xmlns:a16="http://schemas.microsoft.com/office/drawing/2014/main" id="{D0FA68CE-ED83-7EF8-A955-695AFA7F9B9F}"/>
                </a:ext>
              </a:extLst>
            </p:cNvPr>
            <p:cNvSpPr/>
            <p:nvPr/>
          </p:nvSpPr>
          <p:spPr>
            <a:xfrm>
              <a:off x="8246911" y="6016670"/>
              <a:ext cx="260678" cy="260678"/>
            </a:xfrm>
            <a:custGeom>
              <a:avLst/>
              <a:gdLst>
                <a:gd name="connsiteX0" fmla="*/ 130229 w 260678"/>
                <a:gd name="connsiteY0" fmla="*/ 330 h 260678"/>
                <a:gd name="connsiteX1" fmla="*/ 260568 w 260678"/>
                <a:gd name="connsiteY1" fmla="*/ 130669 h 260678"/>
                <a:gd name="connsiteX2" fmla="*/ 130229 w 260678"/>
                <a:gd name="connsiteY2" fmla="*/ 261008 h 260678"/>
                <a:gd name="connsiteX3" fmla="*/ -110 w 260678"/>
                <a:gd name="connsiteY3" fmla="*/ 130669 h 260678"/>
                <a:gd name="connsiteX4" fmla="*/ 130229 w 260678"/>
                <a:gd name="connsiteY4" fmla="*/ 3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229" y="330"/>
                  </a:moveTo>
                  <a:cubicBezTo>
                    <a:pt x="202217" y="330"/>
                    <a:pt x="260568" y="58685"/>
                    <a:pt x="260568" y="130669"/>
                  </a:cubicBezTo>
                  <a:cubicBezTo>
                    <a:pt x="260568" y="202657"/>
                    <a:pt x="202217" y="261008"/>
                    <a:pt x="130229" y="261008"/>
                  </a:cubicBezTo>
                  <a:cubicBezTo>
                    <a:pt x="58245" y="261008"/>
                    <a:pt x="-110" y="202657"/>
                    <a:pt x="-110" y="130669"/>
                  </a:cubicBezTo>
                  <a:cubicBezTo>
                    <a:pt x="-110" y="58685"/>
                    <a:pt x="58245" y="330"/>
                    <a:pt x="130229" y="3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5">
              <a:extLst>
                <a:ext uri="{FF2B5EF4-FFF2-40B4-BE49-F238E27FC236}">
                  <a16:creationId xmlns:a16="http://schemas.microsoft.com/office/drawing/2014/main" id="{0244DB0B-A758-C52E-3B88-D6B98C9C01D3}"/>
                </a:ext>
              </a:extLst>
            </p:cNvPr>
            <p:cNvSpPr/>
            <p:nvPr/>
          </p:nvSpPr>
          <p:spPr>
            <a:xfrm>
              <a:off x="9550303" y="6016670"/>
              <a:ext cx="260678" cy="260678"/>
            </a:xfrm>
            <a:custGeom>
              <a:avLst/>
              <a:gdLst>
                <a:gd name="connsiteX0" fmla="*/ 130429 w 260678"/>
                <a:gd name="connsiteY0" fmla="*/ 330 h 260678"/>
                <a:gd name="connsiteX1" fmla="*/ 260768 w 260678"/>
                <a:gd name="connsiteY1" fmla="*/ 130669 h 260678"/>
                <a:gd name="connsiteX2" fmla="*/ 130429 w 260678"/>
                <a:gd name="connsiteY2" fmla="*/ 261008 h 260678"/>
                <a:gd name="connsiteX3" fmla="*/ 90 w 260678"/>
                <a:gd name="connsiteY3" fmla="*/ 130669 h 260678"/>
                <a:gd name="connsiteX4" fmla="*/ 130429 w 260678"/>
                <a:gd name="connsiteY4" fmla="*/ 3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429" y="330"/>
                  </a:moveTo>
                  <a:cubicBezTo>
                    <a:pt x="202417" y="330"/>
                    <a:pt x="260768" y="58685"/>
                    <a:pt x="260768" y="130669"/>
                  </a:cubicBezTo>
                  <a:cubicBezTo>
                    <a:pt x="260768" y="202657"/>
                    <a:pt x="202417" y="261008"/>
                    <a:pt x="130429" y="261008"/>
                  </a:cubicBezTo>
                  <a:cubicBezTo>
                    <a:pt x="58445" y="261008"/>
                    <a:pt x="90" y="202657"/>
                    <a:pt x="90" y="130669"/>
                  </a:cubicBezTo>
                  <a:cubicBezTo>
                    <a:pt x="90" y="58685"/>
                    <a:pt x="58445" y="330"/>
                    <a:pt x="130429" y="3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06">
              <a:extLst>
                <a:ext uri="{FF2B5EF4-FFF2-40B4-BE49-F238E27FC236}">
                  <a16:creationId xmlns:a16="http://schemas.microsoft.com/office/drawing/2014/main" id="{DEFCE86B-C52C-E3AB-91E8-E1388C4B21B1}"/>
                </a:ext>
              </a:extLst>
            </p:cNvPr>
            <p:cNvSpPr/>
            <p:nvPr/>
          </p:nvSpPr>
          <p:spPr>
            <a:xfrm>
              <a:off x="10332338" y="6016670"/>
              <a:ext cx="260678" cy="260678"/>
            </a:xfrm>
            <a:custGeom>
              <a:avLst/>
              <a:gdLst>
                <a:gd name="connsiteX0" fmla="*/ 130549 w 260678"/>
                <a:gd name="connsiteY0" fmla="*/ 330 h 260678"/>
                <a:gd name="connsiteX1" fmla="*/ 260888 w 260678"/>
                <a:gd name="connsiteY1" fmla="*/ 130669 h 260678"/>
                <a:gd name="connsiteX2" fmla="*/ 130549 w 260678"/>
                <a:gd name="connsiteY2" fmla="*/ 261008 h 260678"/>
                <a:gd name="connsiteX3" fmla="*/ 210 w 260678"/>
                <a:gd name="connsiteY3" fmla="*/ 130669 h 260678"/>
                <a:gd name="connsiteX4" fmla="*/ 130549 w 260678"/>
                <a:gd name="connsiteY4" fmla="*/ 3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549" y="330"/>
                  </a:moveTo>
                  <a:cubicBezTo>
                    <a:pt x="202537" y="330"/>
                    <a:pt x="260888" y="58685"/>
                    <a:pt x="260888" y="130669"/>
                  </a:cubicBezTo>
                  <a:cubicBezTo>
                    <a:pt x="260888" y="202657"/>
                    <a:pt x="202537" y="261008"/>
                    <a:pt x="130549" y="261008"/>
                  </a:cubicBezTo>
                  <a:cubicBezTo>
                    <a:pt x="58565" y="261008"/>
                    <a:pt x="210" y="202657"/>
                    <a:pt x="210" y="130669"/>
                  </a:cubicBezTo>
                  <a:cubicBezTo>
                    <a:pt x="210" y="58685"/>
                    <a:pt x="58565" y="330"/>
                    <a:pt x="130549" y="3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07">
              <a:extLst>
                <a:ext uri="{FF2B5EF4-FFF2-40B4-BE49-F238E27FC236}">
                  <a16:creationId xmlns:a16="http://schemas.microsoft.com/office/drawing/2014/main" id="{FA4D858B-A082-911C-7808-916A714866FD}"/>
                </a:ext>
              </a:extLst>
            </p:cNvPr>
            <p:cNvSpPr/>
            <p:nvPr/>
          </p:nvSpPr>
          <p:spPr>
            <a:xfrm>
              <a:off x="11375052" y="6016670"/>
              <a:ext cx="260678" cy="260678"/>
            </a:xfrm>
            <a:custGeom>
              <a:avLst/>
              <a:gdLst>
                <a:gd name="connsiteX0" fmla="*/ 130709 w 260678"/>
                <a:gd name="connsiteY0" fmla="*/ 330 h 260678"/>
                <a:gd name="connsiteX1" fmla="*/ 261048 w 260678"/>
                <a:gd name="connsiteY1" fmla="*/ 130669 h 260678"/>
                <a:gd name="connsiteX2" fmla="*/ 130709 w 260678"/>
                <a:gd name="connsiteY2" fmla="*/ 261008 h 260678"/>
                <a:gd name="connsiteX3" fmla="*/ 370 w 260678"/>
                <a:gd name="connsiteY3" fmla="*/ 130669 h 260678"/>
                <a:gd name="connsiteX4" fmla="*/ 130709 w 260678"/>
                <a:gd name="connsiteY4" fmla="*/ 3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709" y="330"/>
                  </a:moveTo>
                  <a:cubicBezTo>
                    <a:pt x="202697" y="330"/>
                    <a:pt x="261048" y="58685"/>
                    <a:pt x="261048" y="130669"/>
                  </a:cubicBezTo>
                  <a:cubicBezTo>
                    <a:pt x="261048" y="202657"/>
                    <a:pt x="202697" y="261008"/>
                    <a:pt x="130709" y="261008"/>
                  </a:cubicBezTo>
                  <a:cubicBezTo>
                    <a:pt x="58725" y="261008"/>
                    <a:pt x="370" y="202657"/>
                    <a:pt x="370" y="130669"/>
                  </a:cubicBezTo>
                  <a:cubicBezTo>
                    <a:pt x="370" y="58685"/>
                    <a:pt x="58725" y="330"/>
                    <a:pt x="130709" y="3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08">
              <a:extLst>
                <a:ext uri="{FF2B5EF4-FFF2-40B4-BE49-F238E27FC236}">
                  <a16:creationId xmlns:a16="http://schemas.microsoft.com/office/drawing/2014/main" id="{51C643EB-656B-C626-C6EA-0B8BE2FD8DCA}"/>
                </a:ext>
              </a:extLst>
            </p:cNvPr>
            <p:cNvSpPr/>
            <p:nvPr/>
          </p:nvSpPr>
          <p:spPr>
            <a:xfrm>
              <a:off x="12157088" y="6016670"/>
              <a:ext cx="260678" cy="260678"/>
            </a:xfrm>
            <a:custGeom>
              <a:avLst/>
              <a:gdLst>
                <a:gd name="connsiteX0" fmla="*/ 130829 w 260678"/>
                <a:gd name="connsiteY0" fmla="*/ 330 h 260678"/>
                <a:gd name="connsiteX1" fmla="*/ 261168 w 260678"/>
                <a:gd name="connsiteY1" fmla="*/ 130669 h 260678"/>
                <a:gd name="connsiteX2" fmla="*/ 130829 w 260678"/>
                <a:gd name="connsiteY2" fmla="*/ 261008 h 260678"/>
                <a:gd name="connsiteX3" fmla="*/ 490 w 260678"/>
                <a:gd name="connsiteY3" fmla="*/ 130669 h 260678"/>
                <a:gd name="connsiteX4" fmla="*/ 130829 w 260678"/>
                <a:gd name="connsiteY4" fmla="*/ 3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829" y="330"/>
                  </a:moveTo>
                  <a:cubicBezTo>
                    <a:pt x="202817" y="330"/>
                    <a:pt x="261168" y="58685"/>
                    <a:pt x="261168" y="130669"/>
                  </a:cubicBezTo>
                  <a:cubicBezTo>
                    <a:pt x="261168" y="202657"/>
                    <a:pt x="202817" y="261008"/>
                    <a:pt x="130829" y="261008"/>
                  </a:cubicBezTo>
                  <a:cubicBezTo>
                    <a:pt x="58845" y="261008"/>
                    <a:pt x="490" y="202657"/>
                    <a:pt x="490" y="130669"/>
                  </a:cubicBezTo>
                  <a:cubicBezTo>
                    <a:pt x="490" y="58685"/>
                    <a:pt x="58845" y="330"/>
                    <a:pt x="130829" y="3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09">
              <a:extLst>
                <a:ext uri="{FF2B5EF4-FFF2-40B4-BE49-F238E27FC236}">
                  <a16:creationId xmlns:a16="http://schemas.microsoft.com/office/drawing/2014/main" id="{0946AB78-CA2F-FA6B-742D-22DF35BC6F02}"/>
                </a:ext>
              </a:extLst>
            </p:cNvPr>
            <p:cNvSpPr/>
            <p:nvPr/>
          </p:nvSpPr>
          <p:spPr>
            <a:xfrm>
              <a:off x="12417766" y="6016670"/>
              <a:ext cx="260678" cy="260678"/>
            </a:xfrm>
            <a:custGeom>
              <a:avLst/>
              <a:gdLst>
                <a:gd name="connsiteX0" fmla="*/ 130869 w 260678"/>
                <a:gd name="connsiteY0" fmla="*/ 330 h 260678"/>
                <a:gd name="connsiteX1" fmla="*/ 261208 w 260678"/>
                <a:gd name="connsiteY1" fmla="*/ 130669 h 260678"/>
                <a:gd name="connsiteX2" fmla="*/ 130869 w 260678"/>
                <a:gd name="connsiteY2" fmla="*/ 261008 h 260678"/>
                <a:gd name="connsiteX3" fmla="*/ 530 w 260678"/>
                <a:gd name="connsiteY3" fmla="*/ 130669 h 260678"/>
                <a:gd name="connsiteX4" fmla="*/ 130869 w 260678"/>
                <a:gd name="connsiteY4" fmla="*/ 3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869" y="330"/>
                  </a:moveTo>
                  <a:cubicBezTo>
                    <a:pt x="202857" y="330"/>
                    <a:pt x="261208" y="58685"/>
                    <a:pt x="261208" y="130669"/>
                  </a:cubicBezTo>
                  <a:cubicBezTo>
                    <a:pt x="261208" y="202657"/>
                    <a:pt x="202857" y="261008"/>
                    <a:pt x="130869" y="261008"/>
                  </a:cubicBezTo>
                  <a:cubicBezTo>
                    <a:pt x="58885" y="261008"/>
                    <a:pt x="530" y="202657"/>
                    <a:pt x="530" y="130669"/>
                  </a:cubicBezTo>
                  <a:cubicBezTo>
                    <a:pt x="530" y="58685"/>
                    <a:pt x="58885" y="330"/>
                    <a:pt x="130869" y="3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10">
              <a:extLst>
                <a:ext uri="{FF2B5EF4-FFF2-40B4-BE49-F238E27FC236}">
                  <a16:creationId xmlns:a16="http://schemas.microsoft.com/office/drawing/2014/main" id="{5F2E6078-4869-1B29-8536-34DD70104671}"/>
                </a:ext>
              </a:extLst>
            </p:cNvPr>
            <p:cNvSpPr/>
            <p:nvPr/>
          </p:nvSpPr>
          <p:spPr>
            <a:xfrm>
              <a:off x="12678444" y="6016670"/>
              <a:ext cx="260678" cy="260678"/>
            </a:xfrm>
            <a:custGeom>
              <a:avLst/>
              <a:gdLst>
                <a:gd name="connsiteX0" fmla="*/ 130909 w 260678"/>
                <a:gd name="connsiteY0" fmla="*/ 330 h 260678"/>
                <a:gd name="connsiteX1" fmla="*/ 261248 w 260678"/>
                <a:gd name="connsiteY1" fmla="*/ 130669 h 260678"/>
                <a:gd name="connsiteX2" fmla="*/ 130909 w 260678"/>
                <a:gd name="connsiteY2" fmla="*/ 261008 h 260678"/>
                <a:gd name="connsiteX3" fmla="*/ 570 w 260678"/>
                <a:gd name="connsiteY3" fmla="*/ 130669 h 260678"/>
                <a:gd name="connsiteX4" fmla="*/ 130909 w 260678"/>
                <a:gd name="connsiteY4" fmla="*/ 3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909" y="330"/>
                  </a:moveTo>
                  <a:cubicBezTo>
                    <a:pt x="202897" y="330"/>
                    <a:pt x="261248" y="58685"/>
                    <a:pt x="261248" y="130669"/>
                  </a:cubicBezTo>
                  <a:cubicBezTo>
                    <a:pt x="261248" y="202657"/>
                    <a:pt x="202897" y="261008"/>
                    <a:pt x="130909" y="261008"/>
                  </a:cubicBezTo>
                  <a:cubicBezTo>
                    <a:pt x="58925" y="261008"/>
                    <a:pt x="570" y="202657"/>
                    <a:pt x="570" y="130669"/>
                  </a:cubicBezTo>
                  <a:cubicBezTo>
                    <a:pt x="570" y="58685"/>
                    <a:pt x="58925" y="330"/>
                    <a:pt x="130909" y="3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11">
              <a:extLst>
                <a:ext uri="{FF2B5EF4-FFF2-40B4-BE49-F238E27FC236}">
                  <a16:creationId xmlns:a16="http://schemas.microsoft.com/office/drawing/2014/main" id="{DE593B77-AB27-DD21-A31C-229086EF0934}"/>
                </a:ext>
              </a:extLst>
            </p:cNvPr>
            <p:cNvSpPr/>
            <p:nvPr/>
          </p:nvSpPr>
          <p:spPr>
            <a:xfrm>
              <a:off x="12939123" y="6016670"/>
              <a:ext cx="260678" cy="260678"/>
            </a:xfrm>
            <a:custGeom>
              <a:avLst/>
              <a:gdLst>
                <a:gd name="connsiteX0" fmla="*/ 130949 w 260678"/>
                <a:gd name="connsiteY0" fmla="*/ 330 h 260678"/>
                <a:gd name="connsiteX1" fmla="*/ 261288 w 260678"/>
                <a:gd name="connsiteY1" fmla="*/ 130669 h 260678"/>
                <a:gd name="connsiteX2" fmla="*/ 130949 w 260678"/>
                <a:gd name="connsiteY2" fmla="*/ 261008 h 260678"/>
                <a:gd name="connsiteX3" fmla="*/ 610 w 260678"/>
                <a:gd name="connsiteY3" fmla="*/ 130669 h 260678"/>
                <a:gd name="connsiteX4" fmla="*/ 130949 w 260678"/>
                <a:gd name="connsiteY4" fmla="*/ 3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949" y="330"/>
                  </a:moveTo>
                  <a:cubicBezTo>
                    <a:pt x="202937" y="330"/>
                    <a:pt x="261288" y="58685"/>
                    <a:pt x="261288" y="130669"/>
                  </a:cubicBezTo>
                  <a:cubicBezTo>
                    <a:pt x="261288" y="202657"/>
                    <a:pt x="202937" y="261008"/>
                    <a:pt x="130949" y="261008"/>
                  </a:cubicBezTo>
                  <a:cubicBezTo>
                    <a:pt x="58965" y="261008"/>
                    <a:pt x="610" y="202657"/>
                    <a:pt x="610" y="130669"/>
                  </a:cubicBezTo>
                  <a:cubicBezTo>
                    <a:pt x="610" y="58685"/>
                    <a:pt x="58965" y="330"/>
                    <a:pt x="130949" y="3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12">
              <a:extLst>
                <a:ext uri="{FF2B5EF4-FFF2-40B4-BE49-F238E27FC236}">
                  <a16:creationId xmlns:a16="http://schemas.microsoft.com/office/drawing/2014/main" id="{8D07A1AF-E3C6-9C71-C435-8F2AD7D5D913}"/>
                </a:ext>
              </a:extLst>
            </p:cNvPr>
            <p:cNvSpPr/>
            <p:nvPr/>
          </p:nvSpPr>
          <p:spPr>
            <a:xfrm>
              <a:off x="13460480" y="6016670"/>
              <a:ext cx="260678" cy="260678"/>
            </a:xfrm>
            <a:custGeom>
              <a:avLst/>
              <a:gdLst>
                <a:gd name="connsiteX0" fmla="*/ 131029 w 260678"/>
                <a:gd name="connsiteY0" fmla="*/ 330 h 260678"/>
                <a:gd name="connsiteX1" fmla="*/ 261368 w 260678"/>
                <a:gd name="connsiteY1" fmla="*/ 130669 h 260678"/>
                <a:gd name="connsiteX2" fmla="*/ 131029 w 260678"/>
                <a:gd name="connsiteY2" fmla="*/ 261008 h 260678"/>
                <a:gd name="connsiteX3" fmla="*/ 690 w 260678"/>
                <a:gd name="connsiteY3" fmla="*/ 130669 h 260678"/>
                <a:gd name="connsiteX4" fmla="*/ 131029 w 260678"/>
                <a:gd name="connsiteY4" fmla="*/ 3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1029" y="330"/>
                  </a:moveTo>
                  <a:cubicBezTo>
                    <a:pt x="203017" y="330"/>
                    <a:pt x="261368" y="58685"/>
                    <a:pt x="261368" y="130669"/>
                  </a:cubicBezTo>
                  <a:cubicBezTo>
                    <a:pt x="261368" y="202657"/>
                    <a:pt x="203017" y="261008"/>
                    <a:pt x="131029" y="261008"/>
                  </a:cubicBezTo>
                  <a:cubicBezTo>
                    <a:pt x="59045" y="261008"/>
                    <a:pt x="690" y="202657"/>
                    <a:pt x="690" y="130669"/>
                  </a:cubicBezTo>
                  <a:cubicBezTo>
                    <a:pt x="690" y="58685"/>
                    <a:pt x="59045" y="330"/>
                    <a:pt x="131029" y="3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113">
              <a:extLst>
                <a:ext uri="{FF2B5EF4-FFF2-40B4-BE49-F238E27FC236}">
                  <a16:creationId xmlns:a16="http://schemas.microsoft.com/office/drawing/2014/main" id="{759983EC-A609-02E5-07F6-C2EBAA02AB22}"/>
                </a:ext>
              </a:extLst>
            </p:cNvPr>
            <p:cNvSpPr/>
            <p:nvPr/>
          </p:nvSpPr>
          <p:spPr>
            <a:xfrm>
              <a:off x="13981837" y="6016670"/>
              <a:ext cx="260678" cy="260678"/>
            </a:xfrm>
            <a:custGeom>
              <a:avLst/>
              <a:gdLst>
                <a:gd name="connsiteX0" fmla="*/ 131109 w 260678"/>
                <a:gd name="connsiteY0" fmla="*/ 330 h 260678"/>
                <a:gd name="connsiteX1" fmla="*/ 261448 w 260678"/>
                <a:gd name="connsiteY1" fmla="*/ 130669 h 260678"/>
                <a:gd name="connsiteX2" fmla="*/ 131109 w 260678"/>
                <a:gd name="connsiteY2" fmla="*/ 261008 h 260678"/>
                <a:gd name="connsiteX3" fmla="*/ 770 w 260678"/>
                <a:gd name="connsiteY3" fmla="*/ 130669 h 260678"/>
                <a:gd name="connsiteX4" fmla="*/ 131109 w 260678"/>
                <a:gd name="connsiteY4" fmla="*/ 3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1109" y="330"/>
                  </a:moveTo>
                  <a:cubicBezTo>
                    <a:pt x="203097" y="330"/>
                    <a:pt x="261448" y="58685"/>
                    <a:pt x="261448" y="130669"/>
                  </a:cubicBezTo>
                  <a:cubicBezTo>
                    <a:pt x="261448" y="202657"/>
                    <a:pt x="203097" y="261008"/>
                    <a:pt x="131109" y="261008"/>
                  </a:cubicBezTo>
                  <a:cubicBezTo>
                    <a:pt x="59125" y="261008"/>
                    <a:pt x="770" y="202657"/>
                    <a:pt x="770" y="130669"/>
                  </a:cubicBezTo>
                  <a:cubicBezTo>
                    <a:pt x="770" y="58685"/>
                    <a:pt x="59125" y="330"/>
                    <a:pt x="131109" y="3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114">
              <a:extLst>
                <a:ext uri="{FF2B5EF4-FFF2-40B4-BE49-F238E27FC236}">
                  <a16:creationId xmlns:a16="http://schemas.microsoft.com/office/drawing/2014/main" id="{0CB384D6-0D49-A9C8-85B5-A63A539C0F8D}"/>
                </a:ext>
              </a:extLst>
            </p:cNvPr>
            <p:cNvSpPr/>
            <p:nvPr/>
          </p:nvSpPr>
          <p:spPr>
            <a:xfrm>
              <a:off x="14242515" y="6016670"/>
              <a:ext cx="260678" cy="260678"/>
            </a:xfrm>
            <a:custGeom>
              <a:avLst/>
              <a:gdLst>
                <a:gd name="connsiteX0" fmla="*/ 131149 w 260678"/>
                <a:gd name="connsiteY0" fmla="*/ 330 h 260678"/>
                <a:gd name="connsiteX1" fmla="*/ 261488 w 260678"/>
                <a:gd name="connsiteY1" fmla="*/ 130669 h 260678"/>
                <a:gd name="connsiteX2" fmla="*/ 131149 w 260678"/>
                <a:gd name="connsiteY2" fmla="*/ 261008 h 260678"/>
                <a:gd name="connsiteX3" fmla="*/ 810 w 260678"/>
                <a:gd name="connsiteY3" fmla="*/ 130669 h 260678"/>
                <a:gd name="connsiteX4" fmla="*/ 131149 w 260678"/>
                <a:gd name="connsiteY4" fmla="*/ 3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1149" y="330"/>
                  </a:moveTo>
                  <a:cubicBezTo>
                    <a:pt x="203137" y="330"/>
                    <a:pt x="261488" y="58685"/>
                    <a:pt x="261488" y="130669"/>
                  </a:cubicBezTo>
                  <a:cubicBezTo>
                    <a:pt x="261488" y="202657"/>
                    <a:pt x="203137" y="261008"/>
                    <a:pt x="131149" y="261008"/>
                  </a:cubicBezTo>
                  <a:cubicBezTo>
                    <a:pt x="59165" y="261008"/>
                    <a:pt x="810" y="202657"/>
                    <a:pt x="810" y="130669"/>
                  </a:cubicBezTo>
                  <a:cubicBezTo>
                    <a:pt x="810" y="58685"/>
                    <a:pt x="59165" y="330"/>
                    <a:pt x="131149" y="3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15">
              <a:extLst>
                <a:ext uri="{FF2B5EF4-FFF2-40B4-BE49-F238E27FC236}">
                  <a16:creationId xmlns:a16="http://schemas.microsoft.com/office/drawing/2014/main" id="{14F4E3BE-5814-7798-427C-5E5BD259D245}"/>
                </a:ext>
              </a:extLst>
            </p:cNvPr>
            <p:cNvSpPr/>
            <p:nvPr/>
          </p:nvSpPr>
          <p:spPr>
            <a:xfrm>
              <a:off x="8507589" y="6277348"/>
              <a:ext cx="260678" cy="260678"/>
            </a:xfrm>
            <a:custGeom>
              <a:avLst/>
              <a:gdLst>
                <a:gd name="connsiteX0" fmla="*/ 130269 w 260678"/>
                <a:gd name="connsiteY0" fmla="*/ 370 h 260678"/>
                <a:gd name="connsiteX1" fmla="*/ 260608 w 260678"/>
                <a:gd name="connsiteY1" fmla="*/ 130709 h 260678"/>
                <a:gd name="connsiteX2" fmla="*/ 130269 w 260678"/>
                <a:gd name="connsiteY2" fmla="*/ 261048 h 260678"/>
                <a:gd name="connsiteX3" fmla="*/ -70 w 260678"/>
                <a:gd name="connsiteY3" fmla="*/ 130709 h 260678"/>
                <a:gd name="connsiteX4" fmla="*/ 130269 w 260678"/>
                <a:gd name="connsiteY4" fmla="*/ 3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269" y="370"/>
                  </a:moveTo>
                  <a:cubicBezTo>
                    <a:pt x="202257" y="370"/>
                    <a:pt x="260608" y="58725"/>
                    <a:pt x="260608" y="130709"/>
                  </a:cubicBezTo>
                  <a:cubicBezTo>
                    <a:pt x="260608" y="202697"/>
                    <a:pt x="202257" y="261048"/>
                    <a:pt x="130269" y="261048"/>
                  </a:cubicBezTo>
                  <a:cubicBezTo>
                    <a:pt x="58285" y="261048"/>
                    <a:pt x="-70" y="202697"/>
                    <a:pt x="-70" y="130709"/>
                  </a:cubicBezTo>
                  <a:cubicBezTo>
                    <a:pt x="-70" y="58725"/>
                    <a:pt x="58285" y="370"/>
                    <a:pt x="130269" y="3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16">
              <a:extLst>
                <a:ext uri="{FF2B5EF4-FFF2-40B4-BE49-F238E27FC236}">
                  <a16:creationId xmlns:a16="http://schemas.microsoft.com/office/drawing/2014/main" id="{444499AC-9B3E-80C4-12FA-E3C766E41B5C}"/>
                </a:ext>
              </a:extLst>
            </p:cNvPr>
            <p:cNvSpPr/>
            <p:nvPr/>
          </p:nvSpPr>
          <p:spPr>
            <a:xfrm>
              <a:off x="8768268" y="6277348"/>
              <a:ext cx="260678" cy="260678"/>
            </a:xfrm>
            <a:custGeom>
              <a:avLst/>
              <a:gdLst>
                <a:gd name="connsiteX0" fmla="*/ 130309 w 260678"/>
                <a:gd name="connsiteY0" fmla="*/ 370 h 260678"/>
                <a:gd name="connsiteX1" fmla="*/ 260648 w 260678"/>
                <a:gd name="connsiteY1" fmla="*/ 130709 h 260678"/>
                <a:gd name="connsiteX2" fmla="*/ 130309 w 260678"/>
                <a:gd name="connsiteY2" fmla="*/ 261048 h 260678"/>
                <a:gd name="connsiteX3" fmla="*/ -30 w 260678"/>
                <a:gd name="connsiteY3" fmla="*/ 130709 h 260678"/>
                <a:gd name="connsiteX4" fmla="*/ 130309 w 260678"/>
                <a:gd name="connsiteY4" fmla="*/ 3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309" y="370"/>
                  </a:moveTo>
                  <a:cubicBezTo>
                    <a:pt x="202297" y="370"/>
                    <a:pt x="260648" y="58725"/>
                    <a:pt x="260648" y="130709"/>
                  </a:cubicBezTo>
                  <a:cubicBezTo>
                    <a:pt x="260648" y="202697"/>
                    <a:pt x="202297" y="261048"/>
                    <a:pt x="130309" y="261048"/>
                  </a:cubicBezTo>
                  <a:cubicBezTo>
                    <a:pt x="58325" y="261048"/>
                    <a:pt x="-30" y="202697"/>
                    <a:pt x="-30" y="130709"/>
                  </a:cubicBezTo>
                  <a:cubicBezTo>
                    <a:pt x="-30" y="58725"/>
                    <a:pt x="58325" y="370"/>
                    <a:pt x="130309" y="3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17">
              <a:extLst>
                <a:ext uri="{FF2B5EF4-FFF2-40B4-BE49-F238E27FC236}">
                  <a16:creationId xmlns:a16="http://schemas.microsoft.com/office/drawing/2014/main" id="{2BB80018-6208-8A8C-2026-70C1ED852E93}"/>
                </a:ext>
              </a:extLst>
            </p:cNvPr>
            <p:cNvSpPr/>
            <p:nvPr/>
          </p:nvSpPr>
          <p:spPr>
            <a:xfrm>
              <a:off x="9028946" y="6277348"/>
              <a:ext cx="260678" cy="260678"/>
            </a:xfrm>
            <a:custGeom>
              <a:avLst/>
              <a:gdLst>
                <a:gd name="connsiteX0" fmla="*/ 130349 w 260678"/>
                <a:gd name="connsiteY0" fmla="*/ 370 h 260678"/>
                <a:gd name="connsiteX1" fmla="*/ 260688 w 260678"/>
                <a:gd name="connsiteY1" fmla="*/ 130709 h 260678"/>
                <a:gd name="connsiteX2" fmla="*/ 130349 w 260678"/>
                <a:gd name="connsiteY2" fmla="*/ 261048 h 260678"/>
                <a:gd name="connsiteX3" fmla="*/ 10 w 260678"/>
                <a:gd name="connsiteY3" fmla="*/ 130709 h 260678"/>
                <a:gd name="connsiteX4" fmla="*/ 130349 w 260678"/>
                <a:gd name="connsiteY4" fmla="*/ 3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349" y="370"/>
                  </a:moveTo>
                  <a:cubicBezTo>
                    <a:pt x="202337" y="370"/>
                    <a:pt x="260688" y="58725"/>
                    <a:pt x="260688" y="130709"/>
                  </a:cubicBezTo>
                  <a:cubicBezTo>
                    <a:pt x="260688" y="202697"/>
                    <a:pt x="202337" y="261048"/>
                    <a:pt x="130349" y="261048"/>
                  </a:cubicBezTo>
                  <a:cubicBezTo>
                    <a:pt x="58365" y="261048"/>
                    <a:pt x="10" y="202697"/>
                    <a:pt x="10" y="130709"/>
                  </a:cubicBezTo>
                  <a:cubicBezTo>
                    <a:pt x="10" y="58725"/>
                    <a:pt x="58365" y="370"/>
                    <a:pt x="130349" y="3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18">
              <a:extLst>
                <a:ext uri="{FF2B5EF4-FFF2-40B4-BE49-F238E27FC236}">
                  <a16:creationId xmlns:a16="http://schemas.microsoft.com/office/drawing/2014/main" id="{7EE31609-B968-5C74-1EA1-70B18C86A942}"/>
                </a:ext>
              </a:extLst>
            </p:cNvPr>
            <p:cNvSpPr/>
            <p:nvPr/>
          </p:nvSpPr>
          <p:spPr>
            <a:xfrm>
              <a:off x="9289625" y="6277348"/>
              <a:ext cx="260678" cy="260678"/>
            </a:xfrm>
            <a:custGeom>
              <a:avLst/>
              <a:gdLst>
                <a:gd name="connsiteX0" fmla="*/ 130389 w 260678"/>
                <a:gd name="connsiteY0" fmla="*/ 370 h 260678"/>
                <a:gd name="connsiteX1" fmla="*/ 260728 w 260678"/>
                <a:gd name="connsiteY1" fmla="*/ 130709 h 260678"/>
                <a:gd name="connsiteX2" fmla="*/ 130389 w 260678"/>
                <a:gd name="connsiteY2" fmla="*/ 261048 h 260678"/>
                <a:gd name="connsiteX3" fmla="*/ 50 w 260678"/>
                <a:gd name="connsiteY3" fmla="*/ 130709 h 260678"/>
                <a:gd name="connsiteX4" fmla="*/ 130389 w 260678"/>
                <a:gd name="connsiteY4" fmla="*/ 3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389" y="370"/>
                  </a:moveTo>
                  <a:cubicBezTo>
                    <a:pt x="202377" y="370"/>
                    <a:pt x="260728" y="58725"/>
                    <a:pt x="260728" y="130709"/>
                  </a:cubicBezTo>
                  <a:cubicBezTo>
                    <a:pt x="260728" y="202697"/>
                    <a:pt x="202377" y="261048"/>
                    <a:pt x="130389" y="261048"/>
                  </a:cubicBezTo>
                  <a:cubicBezTo>
                    <a:pt x="58405" y="261048"/>
                    <a:pt x="50" y="202697"/>
                    <a:pt x="50" y="130709"/>
                  </a:cubicBezTo>
                  <a:cubicBezTo>
                    <a:pt x="50" y="58725"/>
                    <a:pt x="58405" y="370"/>
                    <a:pt x="130389" y="3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19">
              <a:extLst>
                <a:ext uri="{FF2B5EF4-FFF2-40B4-BE49-F238E27FC236}">
                  <a16:creationId xmlns:a16="http://schemas.microsoft.com/office/drawing/2014/main" id="{A9B1D7F3-8946-313F-950F-30448671E7B1}"/>
                </a:ext>
              </a:extLst>
            </p:cNvPr>
            <p:cNvSpPr/>
            <p:nvPr/>
          </p:nvSpPr>
          <p:spPr>
            <a:xfrm>
              <a:off x="10071660" y="6277348"/>
              <a:ext cx="260678" cy="260678"/>
            </a:xfrm>
            <a:custGeom>
              <a:avLst/>
              <a:gdLst>
                <a:gd name="connsiteX0" fmla="*/ 130509 w 260678"/>
                <a:gd name="connsiteY0" fmla="*/ 370 h 260678"/>
                <a:gd name="connsiteX1" fmla="*/ 260848 w 260678"/>
                <a:gd name="connsiteY1" fmla="*/ 130709 h 260678"/>
                <a:gd name="connsiteX2" fmla="*/ 130509 w 260678"/>
                <a:gd name="connsiteY2" fmla="*/ 261048 h 260678"/>
                <a:gd name="connsiteX3" fmla="*/ 170 w 260678"/>
                <a:gd name="connsiteY3" fmla="*/ 130709 h 260678"/>
                <a:gd name="connsiteX4" fmla="*/ 130509 w 260678"/>
                <a:gd name="connsiteY4" fmla="*/ 3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509" y="370"/>
                  </a:moveTo>
                  <a:cubicBezTo>
                    <a:pt x="202497" y="370"/>
                    <a:pt x="260848" y="58725"/>
                    <a:pt x="260848" y="130709"/>
                  </a:cubicBezTo>
                  <a:cubicBezTo>
                    <a:pt x="260848" y="202697"/>
                    <a:pt x="202497" y="261048"/>
                    <a:pt x="130509" y="261048"/>
                  </a:cubicBezTo>
                  <a:cubicBezTo>
                    <a:pt x="58525" y="261048"/>
                    <a:pt x="170" y="202697"/>
                    <a:pt x="170" y="130709"/>
                  </a:cubicBezTo>
                  <a:cubicBezTo>
                    <a:pt x="170" y="58725"/>
                    <a:pt x="58525" y="370"/>
                    <a:pt x="130509" y="3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20">
              <a:extLst>
                <a:ext uri="{FF2B5EF4-FFF2-40B4-BE49-F238E27FC236}">
                  <a16:creationId xmlns:a16="http://schemas.microsoft.com/office/drawing/2014/main" id="{DFCD6AAA-CA79-5DCE-8130-83426560AF2A}"/>
                </a:ext>
              </a:extLst>
            </p:cNvPr>
            <p:cNvSpPr/>
            <p:nvPr/>
          </p:nvSpPr>
          <p:spPr>
            <a:xfrm>
              <a:off x="10332338" y="6277348"/>
              <a:ext cx="260678" cy="260678"/>
            </a:xfrm>
            <a:custGeom>
              <a:avLst/>
              <a:gdLst>
                <a:gd name="connsiteX0" fmla="*/ 130549 w 260678"/>
                <a:gd name="connsiteY0" fmla="*/ 370 h 260678"/>
                <a:gd name="connsiteX1" fmla="*/ 260888 w 260678"/>
                <a:gd name="connsiteY1" fmla="*/ 130709 h 260678"/>
                <a:gd name="connsiteX2" fmla="*/ 130549 w 260678"/>
                <a:gd name="connsiteY2" fmla="*/ 261048 h 260678"/>
                <a:gd name="connsiteX3" fmla="*/ 210 w 260678"/>
                <a:gd name="connsiteY3" fmla="*/ 130709 h 260678"/>
                <a:gd name="connsiteX4" fmla="*/ 130549 w 260678"/>
                <a:gd name="connsiteY4" fmla="*/ 3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549" y="370"/>
                  </a:moveTo>
                  <a:cubicBezTo>
                    <a:pt x="202537" y="370"/>
                    <a:pt x="260888" y="58725"/>
                    <a:pt x="260888" y="130709"/>
                  </a:cubicBezTo>
                  <a:cubicBezTo>
                    <a:pt x="260888" y="202697"/>
                    <a:pt x="202537" y="261048"/>
                    <a:pt x="130549" y="261048"/>
                  </a:cubicBezTo>
                  <a:cubicBezTo>
                    <a:pt x="58565" y="261048"/>
                    <a:pt x="210" y="202697"/>
                    <a:pt x="210" y="130709"/>
                  </a:cubicBezTo>
                  <a:cubicBezTo>
                    <a:pt x="210" y="58725"/>
                    <a:pt x="58565" y="370"/>
                    <a:pt x="130549" y="3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21">
              <a:extLst>
                <a:ext uri="{FF2B5EF4-FFF2-40B4-BE49-F238E27FC236}">
                  <a16:creationId xmlns:a16="http://schemas.microsoft.com/office/drawing/2014/main" id="{84738F42-4DBB-A8B4-2355-FB5699651912}"/>
                </a:ext>
              </a:extLst>
            </p:cNvPr>
            <p:cNvSpPr/>
            <p:nvPr/>
          </p:nvSpPr>
          <p:spPr>
            <a:xfrm>
              <a:off x="10853695" y="6277348"/>
              <a:ext cx="260678" cy="260678"/>
            </a:xfrm>
            <a:custGeom>
              <a:avLst/>
              <a:gdLst>
                <a:gd name="connsiteX0" fmla="*/ 130629 w 260678"/>
                <a:gd name="connsiteY0" fmla="*/ 370 h 260678"/>
                <a:gd name="connsiteX1" fmla="*/ 260968 w 260678"/>
                <a:gd name="connsiteY1" fmla="*/ 130709 h 260678"/>
                <a:gd name="connsiteX2" fmla="*/ 130629 w 260678"/>
                <a:gd name="connsiteY2" fmla="*/ 261048 h 260678"/>
                <a:gd name="connsiteX3" fmla="*/ 290 w 260678"/>
                <a:gd name="connsiteY3" fmla="*/ 130709 h 260678"/>
                <a:gd name="connsiteX4" fmla="*/ 130629 w 260678"/>
                <a:gd name="connsiteY4" fmla="*/ 3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629" y="370"/>
                  </a:moveTo>
                  <a:cubicBezTo>
                    <a:pt x="202617" y="370"/>
                    <a:pt x="260968" y="58725"/>
                    <a:pt x="260968" y="130709"/>
                  </a:cubicBezTo>
                  <a:cubicBezTo>
                    <a:pt x="260968" y="202697"/>
                    <a:pt x="202617" y="261048"/>
                    <a:pt x="130629" y="261048"/>
                  </a:cubicBezTo>
                  <a:cubicBezTo>
                    <a:pt x="58645" y="261048"/>
                    <a:pt x="290" y="202697"/>
                    <a:pt x="290" y="130709"/>
                  </a:cubicBezTo>
                  <a:cubicBezTo>
                    <a:pt x="290" y="58725"/>
                    <a:pt x="58645" y="370"/>
                    <a:pt x="130629" y="3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22">
              <a:extLst>
                <a:ext uri="{FF2B5EF4-FFF2-40B4-BE49-F238E27FC236}">
                  <a16:creationId xmlns:a16="http://schemas.microsoft.com/office/drawing/2014/main" id="{8AE1DF97-0ABC-5C09-1443-A859A4CD919C}"/>
                </a:ext>
              </a:extLst>
            </p:cNvPr>
            <p:cNvSpPr/>
            <p:nvPr/>
          </p:nvSpPr>
          <p:spPr>
            <a:xfrm>
              <a:off x="12157088" y="6277348"/>
              <a:ext cx="260678" cy="260678"/>
            </a:xfrm>
            <a:custGeom>
              <a:avLst/>
              <a:gdLst>
                <a:gd name="connsiteX0" fmla="*/ 130829 w 260678"/>
                <a:gd name="connsiteY0" fmla="*/ 370 h 260678"/>
                <a:gd name="connsiteX1" fmla="*/ 261168 w 260678"/>
                <a:gd name="connsiteY1" fmla="*/ 130709 h 260678"/>
                <a:gd name="connsiteX2" fmla="*/ 130829 w 260678"/>
                <a:gd name="connsiteY2" fmla="*/ 261048 h 260678"/>
                <a:gd name="connsiteX3" fmla="*/ 490 w 260678"/>
                <a:gd name="connsiteY3" fmla="*/ 130709 h 260678"/>
                <a:gd name="connsiteX4" fmla="*/ 130829 w 260678"/>
                <a:gd name="connsiteY4" fmla="*/ 3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829" y="370"/>
                  </a:moveTo>
                  <a:cubicBezTo>
                    <a:pt x="202817" y="370"/>
                    <a:pt x="261168" y="58725"/>
                    <a:pt x="261168" y="130709"/>
                  </a:cubicBezTo>
                  <a:cubicBezTo>
                    <a:pt x="261168" y="202697"/>
                    <a:pt x="202817" y="261048"/>
                    <a:pt x="130829" y="261048"/>
                  </a:cubicBezTo>
                  <a:cubicBezTo>
                    <a:pt x="58845" y="261048"/>
                    <a:pt x="490" y="202697"/>
                    <a:pt x="490" y="130709"/>
                  </a:cubicBezTo>
                  <a:cubicBezTo>
                    <a:pt x="490" y="58725"/>
                    <a:pt x="58845" y="370"/>
                    <a:pt x="130829" y="3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23">
              <a:extLst>
                <a:ext uri="{FF2B5EF4-FFF2-40B4-BE49-F238E27FC236}">
                  <a16:creationId xmlns:a16="http://schemas.microsoft.com/office/drawing/2014/main" id="{CEE76CF0-B9BE-A2E6-C62A-A71FCA10FAB7}"/>
                </a:ext>
              </a:extLst>
            </p:cNvPr>
            <p:cNvSpPr/>
            <p:nvPr/>
          </p:nvSpPr>
          <p:spPr>
            <a:xfrm>
              <a:off x="12678444" y="6277348"/>
              <a:ext cx="260678" cy="260678"/>
            </a:xfrm>
            <a:custGeom>
              <a:avLst/>
              <a:gdLst>
                <a:gd name="connsiteX0" fmla="*/ 130909 w 260678"/>
                <a:gd name="connsiteY0" fmla="*/ 370 h 260678"/>
                <a:gd name="connsiteX1" fmla="*/ 261248 w 260678"/>
                <a:gd name="connsiteY1" fmla="*/ 130709 h 260678"/>
                <a:gd name="connsiteX2" fmla="*/ 130909 w 260678"/>
                <a:gd name="connsiteY2" fmla="*/ 261048 h 260678"/>
                <a:gd name="connsiteX3" fmla="*/ 570 w 260678"/>
                <a:gd name="connsiteY3" fmla="*/ 130709 h 260678"/>
                <a:gd name="connsiteX4" fmla="*/ 130909 w 260678"/>
                <a:gd name="connsiteY4" fmla="*/ 3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909" y="370"/>
                  </a:moveTo>
                  <a:cubicBezTo>
                    <a:pt x="202897" y="370"/>
                    <a:pt x="261248" y="58725"/>
                    <a:pt x="261248" y="130709"/>
                  </a:cubicBezTo>
                  <a:cubicBezTo>
                    <a:pt x="261248" y="202697"/>
                    <a:pt x="202897" y="261048"/>
                    <a:pt x="130909" y="261048"/>
                  </a:cubicBezTo>
                  <a:cubicBezTo>
                    <a:pt x="58925" y="261048"/>
                    <a:pt x="570" y="202697"/>
                    <a:pt x="570" y="130709"/>
                  </a:cubicBezTo>
                  <a:cubicBezTo>
                    <a:pt x="570" y="58725"/>
                    <a:pt x="58925" y="370"/>
                    <a:pt x="130909" y="3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 124">
              <a:extLst>
                <a:ext uri="{FF2B5EF4-FFF2-40B4-BE49-F238E27FC236}">
                  <a16:creationId xmlns:a16="http://schemas.microsoft.com/office/drawing/2014/main" id="{229B98B8-23F5-E9CE-C7A4-0C3C4CEE2D96}"/>
                </a:ext>
              </a:extLst>
            </p:cNvPr>
            <p:cNvSpPr/>
            <p:nvPr/>
          </p:nvSpPr>
          <p:spPr>
            <a:xfrm>
              <a:off x="13460480" y="6277348"/>
              <a:ext cx="260678" cy="260678"/>
            </a:xfrm>
            <a:custGeom>
              <a:avLst/>
              <a:gdLst>
                <a:gd name="connsiteX0" fmla="*/ 131029 w 260678"/>
                <a:gd name="connsiteY0" fmla="*/ 370 h 260678"/>
                <a:gd name="connsiteX1" fmla="*/ 261368 w 260678"/>
                <a:gd name="connsiteY1" fmla="*/ 130709 h 260678"/>
                <a:gd name="connsiteX2" fmla="*/ 131029 w 260678"/>
                <a:gd name="connsiteY2" fmla="*/ 261048 h 260678"/>
                <a:gd name="connsiteX3" fmla="*/ 690 w 260678"/>
                <a:gd name="connsiteY3" fmla="*/ 130709 h 260678"/>
                <a:gd name="connsiteX4" fmla="*/ 131029 w 260678"/>
                <a:gd name="connsiteY4" fmla="*/ 3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1029" y="370"/>
                  </a:moveTo>
                  <a:cubicBezTo>
                    <a:pt x="203017" y="370"/>
                    <a:pt x="261368" y="58725"/>
                    <a:pt x="261368" y="130709"/>
                  </a:cubicBezTo>
                  <a:cubicBezTo>
                    <a:pt x="261368" y="202697"/>
                    <a:pt x="203017" y="261048"/>
                    <a:pt x="131029" y="261048"/>
                  </a:cubicBezTo>
                  <a:cubicBezTo>
                    <a:pt x="59045" y="261048"/>
                    <a:pt x="690" y="202697"/>
                    <a:pt x="690" y="130709"/>
                  </a:cubicBezTo>
                  <a:cubicBezTo>
                    <a:pt x="690" y="58725"/>
                    <a:pt x="59045" y="370"/>
                    <a:pt x="131029" y="3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 125">
              <a:extLst>
                <a:ext uri="{FF2B5EF4-FFF2-40B4-BE49-F238E27FC236}">
                  <a16:creationId xmlns:a16="http://schemas.microsoft.com/office/drawing/2014/main" id="{88ACEE0D-BAB3-4102-D34E-478AB8F5938B}"/>
                </a:ext>
              </a:extLst>
            </p:cNvPr>
            <p:cNvSpPr/>
            <p:nvPr/>
          </p:nvSpPr>
          <p:spPr>
            <a:xfrm>
              <a:off x="14242515" y="6277348"/>
              <a:ext cx="260678" cy="260678"/>
            </a:xfrm>
            <a:custGeom>
              <a:avLst/>
              <a:gdLst>
                <a:gd name="connsiteX0" fmla="*/ 131149 w 260678"/>
                <a:gd name="connsiteY0" fmla="*/ 370 h 260678"/>
                <a:gd name="connsiteX1" fmla="*/ 261488 w 260678"/>
                <a:gd name="connsiteY1" fmla="*/ 130709 h 260678"/>
                <a:gd name="connsiteX2" fmla="*/ 131149 w 260678"/>
                <a:gd name="connsiteY2" fmla="*/ 261048 h 260678"/>
                <a:gd name="connsiteX3" fmla="*/ 810 w 260678"/>
                <a:gd name="connsiteY3" fmla="*/ 130709 h 260678"/>
                <a:gd name="connsiteX4" fmla="*/ 131149 w 260678"/>
                <a:gd name="connsiteY4" fmla="*/ 3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1149" y="370"/>
                  </a:moveTo>
                  <a:cubicBezTo>
                    <a:pt x="203137" y="370"/>
                    <a:pt x="261488" y="58725"/>
                    <a:pt x="261488" y="130709"/>
                  </a:cubicBezTo>
                  <a:cubicBezTo>
                    <a:pt x="261488" y="202697"/>
                    <a:pt x="203137" y="261048"/>
                    <a:pt x="131149" y="261048"/>
                  </a:cubicBezTo>
                  <a:cubicBezTo>
                    <a:pt x="59165" y="261048"/>
                    <a:pt x="810" y="202697"/>
                    <a:pt x="810" y="130709"/>
                  </a:cubicBezTo>
                  <a:cubicBezTo>
                    <a:pt x="810" y="58725"/>
                    <a:pt x="59165" y="370"/>
                    <a:pt x="131149" y="3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 126">
              <a:extLst>
                <a:ext uri="{FF2B5EF4-FFF2-40B4-BE49-F238E27FC236}">
                  <a16:creationId xmlns:a16="http://schemas.microsoft.com/office/drawing/2014/main" id="{FBB0F445-7334-80CE-299A-A9C8905B966F}"/>
                </a:ext>
              </a:extLst>
            </p:cNvPr>
            <p:cNvSpPr/>
            <p:nvPr/>
          </p:nvSpPr>
          <p:spPr>
            <a:xfrm>
              <a:off x="7986232" y="6538027"/>
              <a:ext cx="260678" cy="260678"/>
            </a:xfrm>
            <a:custGeom>
              <a:avLst/>
              <a:gdLst>
                <a:gd name="connsiteX0" fmla="*/ 130189 w 260678"/>
                <a:gd name="connsiteY0" fmla="*/ 410 h 260678"/>
                <a:gd name="connsiteX1" fmla="*/ 260528 w 260678"/>
                <a:gd name="connsiteY1" fmla="*/ 130749 h 260678"/>
                <a:gd name="connsiteX2" fmla="*/ 130189 w 260678"/>
                <a:gd name="connsiteY2" fmla="*/ 261088 h 260678"/>
                <a:gd name="connsiteX3" fmla="*/ -150 w 260678"/>
                <a:gd name="connsiteY3" fmla="*/ 130749 h 260678"/>
                <a:gd name="connsiteX4" fmla="*/ 130189 w 260678"/>
                <a:gd name="connsiteY4" fmla="*/ 4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189" y="410"/>
                  </a:moveTo>
                  <a:cubicBezTo>
                    <a:pt x="202177" y="410"/>
                    <a:pt x="260528" y="58765"/>
                    <a:pt x="260528" y="130749"/>
                  </a:cubicBezTo>
                  <a:cubicBezTo>
                    <a:pt x="260528" y="202737"/>
                    <a:pt x="202177" y="261088"/>
                    <a:pt x="130189" y="261088"/>
                  </a:cubicBezTo>
                  <a:cubicBezTo>
                    <a:pt x="58205" y="261088"/>
                    <a:pt x="-150" y="202737"/>
                    <a:pt x="-150" y="130749"/>
                  </a:cubicBezTo>
                  <a:cubicBezTo>
                    <a:pt x="-150" y="58765"/>
                    <a:pt x="58205" y="410"/>
                    <a:pt x="130189" y="4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2" name="Полилиния 511">
              <a:extLst>
                <a:ext uri="{FF2B5EF4-FFF2-40B4-BE49-F238E27FC236}">
                  <a16:creationId xmlns:a16="http://schemas.microsoft.com/office/drawing/2014/main" id="{CA3EE780-C28A-3243-7ADF-12E5D0777ED0}"/>
                </a:ext>
              </a:extLst>
            </p:cNvPr>
            <p:cNvSpPr/>
            <p:nvPr/>
          </p:nvSpPr>
          <p:spPr>
            <a:xfrm>
              <a:off x="8507589" y="6538027"/>
              <a:ext cx="260678" cy="260678"/>
            </a:xfrm>
            <a:custGeom>
              <a:avLst/>
              <a:gdLst>
                <a:gd name="connsiteX0" fmla="*/ 130269 w 260678"/>
                <a:gd name="connsiteY0" fmla="*/ 410 h 260678"/>
                <a:gd name="connsiteX1" fmla="*/ 260608 w 260678"/>
                <a:gd name="connsiteY1" fmla="*/ 130749 h 260678"/>
                <a:gd name="connsiteX2" fmla="*/ 130269 w 260678"/>
                <a:gd name="connsiteY2" fmla="*/ 261088 h 260678"/>
                <a:gd name="connsiteX3" fmla="*/ -70 w 260678"/>
                <a:gd name="connsiteY3" fmla="*/ 130749 h 260678"/>
                <a:gd name="connsiteX4" fmla="*/ 130269 w 260678"/>
                <a:gd name="connsiteY4" fmla="*/ 4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269" y="410"/>
                  </a:moveTo>
                  <a:cubicBezTo>
                    <a:pt x="202257" y="410"/>
                    <a:pt x="260608" y="58765"/>
                    <a:pt x="260608" y="130749"/>
                  </a:cubicBezTo>
                  <a:cubicBezTo>
                    <a:pt x="260608" y="202737"/>
                    <a:pt x="202257" y="261088"/>
                    <a:pt x="130269" y="261088"/>
                  </a:cubicBezTo>
                  <a:cubicBezTo>
                    <a:pt x="58285" y="261088"/>
                    <a:pt x="-70" y="202737"/>
                    <a:pt x="-70" y="130749"/>
                  </a:cubicBezTo>
                  <a:cubicBezTo>
                    <a:pt x="-70" y="58765"/>
                    <a:pt x="58285" y="410"/>
                    <a:pt x="130269" y="4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3" name="Полилиния 512">
              <a:extLst>
                <a:ext uri="{FF2B5EF4-FFF2-40B4-BE49-F238E27FC236}">
                  <a16:creationId xmlns:a16="http://schemas.microsoft.com/office/drawing/2014/main" id="{02045AF7-AD51-583C-EF3F-A7F085F3D62E}"/>
                </a:ext>
              </a:extLst>
            </p:cNvPr>
            <p:cNvSpPr/>
            <p:nvPr/>
          </p:nvSpPr>
          <p:spPr>
            <a:xfrm>
              <a:off x="9028946" y="6538027"/>
              <a:ext cx="260678" cy="260678"/>
            </a:xfrm>
            <a:custGeom>
              <a:avLst/>
              <a:gdLst>
                <a:gd name="connsiteX0" fmla="*/ 130349 w 260678"/>
                <a:gd name="connsiteY0" fmla="*/ 410 h 260678"/>
                <a:gd name="connsiteX1" fmla="*/ 260688 w 260678"/>
                <a:gd name="connsiteY1" fmla="*/ 130749 h 260678"/>
                <a:gd name="connsiteX2" fmla="*/ 130349 w 260678"/>
                <a:gd name="connsiteY2" fmla="*/ 261088 h 260678"/>
                <a:gd name="connsiteX3" fmla="*/ 10 w 260678"/>
                <a:gd name="connsiteY3" fmla="*/ 130749 h 260678"/>
                <a:gd name="connsiteX4" fmla="*/ 130349 w 260678"/>
                <a:gd name="connsiteY4" fmla="*/ 4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349" y="410"/>
                  </a:moveTo>
                  <a:cubicBezTo>
                    <a:pt x="202337" y="410"/>
                    <a:pt x="260688" y="58765"/>
                    <a:pt x="260688" y="130749"/>
                  </a:cubicBezTo>
                  <a:cubicBezTo>
                    <a:pt x="260688" y="202737"/>
                    <a:pt x="202337" y="261088"/>
                    <a:pt x="130349" y="261088"/>
                  </a:cubicBezTo>
                  <a:cubicBezTo>
                    <a:pt x="58365" y="261088"/>
                    <a:pt x="10" y="202737"/>
                    <a:pt x="10" y="130749"/>
                  </a:cubicBezTo>
                  <a:cubicBezTo>
                    <a:pt x="10" y="58765"/>
                    <a:pt x="58365" y="410"/>
                    <a:pt x="130349" y="4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4" name="Полилиния 513">
              <a:extLst>
                <a:ext uri="{FF2B5EF4-FFF2-40B4-BE49-F238E27FC236}">
                  <a16:creationId xmlns:a16="http://schemas.microsoft.com/office/drawing/2014/main" id="{23C28CD7-32CE-1D65-544D-7A4B83E06816}"/>
                </a:ext>
              </a:extLst>
            </p:cNvPr>
            <p:cNvSpPr/>
            <p:nvPr/>
          </p:nvSpPr>
          <p:spPr>
            <a:xfrm>
              <a:off x="9289625" y="6538027"/>
              <a:ext cx="260678" cy="260678"/>
            </a:xfrm>
            <a:custGeom>
              <a:avLst/>
              <a:gdLst>
                <a:gd name="connsiteX0" fmla="*/ 130389 w 260678"/>
                <a:gd name="connsiteY0" fmla="*/ 410 h 260678"/>
                <a:gd name="connsiteX1" fmla="*/ 260728 w 260678"/>
                <a:gd name="connsiteY1" fmla="*/ 130749 h 260678"/>
                <a:gd name="connsiteX2" fmla="*/ 130389 w 260678"/>
                <a:gd name="connsiteY2" fmla="*/ 261088 h 260678"/>
                <a:gd name="connsiteX3" fmla="*/ 50 w 260678"/>
                <a:gd name="connsiteY3" fmla="*/ 130749 h 260678"/>
                <a:gd name="connsiteX4" fmla="*/ 130389 w 260678"/>
                <a:gd name="connsiteY4" fmla="*/ 4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389" y="410"/>
                  </a:moveTo>
                  <a:cubicBezTo>
                    <a:pt x="202377" y="410"/>
                    <a:pt x="260728" y="58765"/>
                    <a:pt x="260728" y="130749"/>
                  </a:cubicBezTo>
                  <a:cubicBezTo>
                    <a:pt x="260728" y="202737"/>
                    <a:pt x="202377" y="261088"/>
                    <a:pt x="130389" y="261088"/>
                  </a:cubicBezTo>
                  <a:cubicBezTo>
                    <a:pt x="58405" y="261088"/>
                    <a:pt x="50" y="202737"/>
                    <a:pt x="50" y="130749"/>
                  </a:cubicBezTo>
                  <a:cubicBezTo>
                    <a:pt x="50" y="58765"/>
                    <a:pt x="58405" y="410"/>
                    <a:pt x="130389" y="4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5" name="Полилиния 514">
              <a:extLst>
                <a:ext uri="{FF2B5EF4-FFF2-40B4-BE49-F238E27FC236}">
                  <a16:creationId xmlns:a16="http://schemas.microsoft.com/office/drawing/2014/main" id="{CD5C1F65-AF20-A9E5-9235-196C558552C2}"/>
                </a:ext>
              </a:extLst>
            </p:cNvPr>
            <p:cNvSpPr/>
            <p:nvPr/>
          </p:nvSpPr>
          <p:spPr>
            <a:xfrm>
              <a:off x="9550303" y="6538027"/>
              <a:ext cx="260678" cy="260678"/>
            </a:xfrm>
            <a:custGeom>
              <a:avLst/>
              <a:gdLst>
                <a:gd name="connsiteX0" fmla="*/ 130429 w 260678"/>
                <a:gd name="connsiteY0" fmla="*/ 410 h 260678"/>
                <a:gd name="connsiteX1" fmla="*/ 260768 w 260678"/>
                <a:gd name="connsiteY1" fmla="*/ 130749 h 260678"/>
                <a:gd name="connsiteX2" fmla="*/ 130429 w 260678"/>
                <a:gd name="connsiteY2" fmla="*/ 261088 h 260678"/>
                <a:gd name="connsiteX3" fmla="*/ 90 w 260678"/>
                <a:gd name="connsiteY3" fmla="*/ 130749 h 260678"/>
                <a:gd name="connsiteX4" fmla="*/ 130429 w 260678"/>
                <a:gd name="connsiteY4" fmla="*/ 4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429" y="410"/>
                  </a:moveTo>
                  <a:cubicBezTo>
                    <a:pt x="202417" y="410"/>
                    <a:pt x="260768" y="58765"/>
                    <a:pt x="260768" y="130749"/>
                  </a:cubicBezTo>
                  <a:cubicBezTo>
                    <a:pt x="260768" y="202737"/>
                    <a:pt x="202417" y="261088"/>
                    <a:pt x="130429" y="261088"/>
                  </a:cubicBezTo>
                  <a:cubicBezTo>
                    <a:pt x="58445" y="261088"/>
                    <a:pt x="90" y="202737"/>
                    <a:pt x="90" y="130749"/>
                  </a:cubicBezTo>
                  <a:cubicBezTo>
                    <a:pt x="90" y="58765"/>
                    <a:pt x="58445" y="410"/>
                    <a:pt x="130429" y="4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6" name="Полилиния 515">
              <a:extLst>
                <a:ext uri="{FF2B5EF4-FFF2-40B4-BE49-F238E27FC236}">
                  <a16:creationId xmlns:a16="http://schemas.microsoft.com/office/drawing/2014/main" id="{DC7AC6DC-4644-50B0-B211-64B240B88F4F}"/>
                </a:ext>
              </a:extLst>
            </p:cNvPr>
            <p:cNvSpPr/>
            <p:nvPr/>
          </p:nvSpPr>
          <p:spPr>
            <a:xfrm>
              <a:off x="9810982" y="6538027"/>
              <a:ext cx="260678" cy="260678"/>
            </a:xfrm>
            <a:custGeom>
              <a:avLst/>
              <a:gdLst>
                <a:gd name="connsiteX0" fmla="*/ 130469 w 260678"/>
                <a:gd name="connsiteY0" fmla="*/ 410 h 260678"/>
                <a:gd name="connsiteX1" fmla="*/ 260808 w 260678"/>
                <a:gd name="connsiteY1" fmla="*/ 130749 h 260678"/>
                <a:gd name="connsiteX2" fmla="*/ 130469 w 260678"/>
                <a:gd name="connsiteY2" fmla="*/ 261088 h 260678"/>
                <a:gd name="connsiteX3" fmla="*/ 130 w 260678"/>
                <a:gd name="connsiteY3" fmla="*/ 130749 h 260678"/>
                <a:gd name="connsiteX4" fmla="*/ 130469 w 260678"/>
                <a:gd name="connsiteY4" fmla="*/ 4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469" y="410"/>
                  </a:moveTo>
                  <a:cubicBezTo>
                    <a:pt x="202457" y="410"/>
                    <a:pt x="260808" y="58765"/>
                    <a:pt x="260808" y="130749"/>
                  </a:cubicBezTo>
                  <a:cubicBezTo>
                    <a:pt x="260808" y="202737"/>
                    <a:pt x="202457" y="261088"/>
                    <a:pt x="130469" y="261088"/>
                  </a:cubicBezTo>
                  <a:cubicBezTo>
                    <a:pt x="58485" y="261088"/>
                    <a:pt x="130" y="202737"/>
                    <a:pt x="130" y="130749"/>
                  </a:cubicBezTo>
                  <a:cubicBezTo>
                    <a:pt x="130" y="58765"/>
                    <a:pt x="58485" y="410"/>
                    <a:pt x="130469" y="4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7" name="Полилиния 516">
              <a:extLst>
                <a:ext uri="{FF2B5EF4-FFF2-40B4-BE49-F238E27FC236}">
                  <a16:creationId xmlns:a16="http://schemas.microsoft.com/office/drawing/2014/main" id="{509C59AE-AD09-65BE-9943-0876074A09D8}"/>
                </a:ext>
              </a:extLst>
            </p:cNvPr>
            <p:cNvSpPr/>
            <p:nvPr/>
          </p:nvSpPr>
          <p:spPr>
            <a:xfrm>
              <a:off x="10071660" y="6538027"/>
              <a:ext cx="260678" cy="260678"/>
            </a:xfrm>
            <a:custGeom>
              <a:avLst/>
              <a:gdLst>
                <a:gd name="connsiteX0" fmla="*/ 130509 w 260678"/>
                <a:gd name="connsiteY0" fmla="*/ 410 h 260678"/>
                <a:gd name="connsiteX1" fmla="*/ 260848 w 260678"/>
                <a:gd name="connsiteY1" fmla="*/ 130749 h 260678"/>
                <a:gd name="connsiteX2" fmla="*/ 130509 w 260678"/>
                <a:gd name="connsiteY2" fmla="*/ 261088 h 260678"/>
                <a:gd name="connsiteX3" fmla="*/ 170 w 260678"/>
                <a:gd name="connsiteY3" fmla="*/ 130749 h 260678"/>
                <a:gd name="connsiteX4" fmla="*/ 130509 w 260678"/>
                <a:gd name="connsiteY4" fmla="*/ 4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509" y="410"/>
                  </a:moveTo>
                  <a:cubicBezTo>
                    <a:pt x="202497" y="410"/>
                    <a:pt x="260848" y="58765"/>
                    <a:pt x="260848" y="130749"/>
                  </a:cubicBezTo>
                  <a:cubicBezTo>
                    <a:pt x="260848" y="202737"/>
                    <a:pt x="202497" y="261088"/>
                    <a:pt x="130509" y="261088"/>
                  </a:cubicBezTo>
                  <a:cubicBezTo>
                    <a:pt x="58525" y="261088"/>
                    <a:pt x="170" y="202737"/>
                    <a:pt x="170" y="130749"/>
                  </a:cubicBezTo>
                  <a:cubicBezTo>
                    <a:pt x="170" y="58765"/>
                    <a:pt x="58525" y="410"/>
                    <a:pt x="130509" y="4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8" name="Полилиния 517">
              <a:extLst>
                <a:ext uri="{FF2B5EF4-FFF2-40B4-BE49-F238E27FC236}">
                  <a16:creationId xmlns:a16="http://schemas.microsoft.com/office/drawing/2014/main" id="{F9990C00-5B9F-4416-7D8B-0F3760147C28}"/>
                </a:ext>
              </a:extLst>
            </p:cNvPr>
            <p:cNvSpPr/>
            <p:nvPr/>
          </p:nvSpPr>
          <p:spPr>
            <a:xfrm>
              <a:off x="10332338" y="6538027"/>
              <a:ext cx="260678" cy="260678"/>
            </a:xfrm>
            <a:custGeom>
              <a:avLst/>
              <a:gdLst>
                <a:gd name="connsiteX0" fmla="*/ 130549 w 260678"/>
                <a:gd name="connsiteY0" fmla="*/ 410 h 260678"/>
                <a:gd name="connsiteX1" fmla="*/ 260888 w 260678"/>
                <a:gd name="connsiteY1" fmla="*/ 130749 h 260678"/>
                <a:gd name="connsiteX2" fmla="*/ 130549 w 260678"/>
                <a:gd name="connsiteY2" fmla="*/ 261088 h 260678"/>
                <a:gd name="connsiteX3" fmla="*/ 210 w 260678"/>
                <a:gd name="connsiteY3" fmla="*/ 130749 h 260678"/>
                <a:gd name="connsiteX4" fmla="*/ 130549 w 260678"/>
                <a:gd name="connsiteY4" fmla="*/ 4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549" y="410"/>
                  </a:moveTo>
                  <a:cubicBezTo>
                    <a:pt x="202537" y="410"/>
                    <a:pt x="260888" y="58765"/>
                    <a:pt x="260888" y="130749"/>
                  </a:cubicBezTo>
                  <a:cubicBezTo>
                    <a:pt x="260888" y="202737"/>
                    <a:pt x="202537" y="261088"/>
                    <a:pt x="130549" y="261088"/>
                  </a:cubicBezTo>
                  <a:cubicBezTo>
                    <a:pt x="58565" y="261088"/>
                    <a:pt x="210" y="202737"/>
                    <a:pt x="210" y="130749"/>
                  </a:cubicBezTo>
                  <a:cubicBezTo>
                    <a:pt x="210" y="58765"/>
                    <a:pt x="58565" y="410"/>
                    <a:pt x="130549" y="4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9" name="Полилиния 518">
              <a:extLst>
                <a:ext uri="{FF2B5EF4-FFF2-40B4-BE49-F238E27FC236}">
                  <a16:creationId xmlns:a16="http://schemas.microsoft.com/office/drawing/2014/main" id="{875B9EA1-C263-01CA-B263-B5B6CC765185}"/>
                </a:ext>
              </a:extLst>
            </p:cNvPr>
            <p:cNvSpPr/>
            <p:nvPr/>
          </p:nvSpPr>
          <p:spPr>
            <a:xfrm>
              <a:off x="11375052" y="6538027"/>
              <a:ext cx="260678" cy="260678"/>
            </a:xfrm>
            <a:custGeom>
              <a:avLst/>
              <a:gdLst>
                <a:gd name="connsiteX0" fmla="*/ 130709 w 260678"/>
                <a:gd name="connsiteY0" fmla="*/ 410 h 260678"/>
                <a:gd name="connsiteX1" fmla="*/ 261048 w 260678"/>
                <a:gd name="connsiteY1" fmla="*/ 130749 h 260678"/>
                <a:gd name="connsiteX2" fmla="*/ 130709 w 260678"/>
                <a:gd name="connsiteY2" fmla="*/ 261088 h 260678"/>
                <a:gd name="connsiteX3" fmla="*/ 370 w 260678"/>
                <a:gd name="connsiteY3" fmla="*/ 130749 h 260678"/>
                <a:gd name="connsiteX4" fmla="*/ 130709 w 260678"/>
                <a:gd name="connsiteY4" fmla="*/ 4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709" y="410"/>
                  </a:moveTo>
                  <a:cubicBezTo>
                    <a:pt x="202697" y="410"/>
                    <a:pt x="261048" y="58765"/>
                    <a:pt x="261048" y="130749"/>
                  </a:cubicBezTo>
                  <a:cubicBezTo>
                    <a:pt x="261048" y="202737"/>
                    <a:pt x="202697" y="261088"/>
                    <a:pt x="130709" y="261088"/>
                  </a:cubicBezTo>
                  <a:cubicBezTo>
                    <a:pt x="58725" y="261088"/>
                    <a:pt x="370" y="202737"/>
                    <a:pt x="370" y="130749"/>
                  </a:cubicBezTo>
                  <a:cubicBezTo>
                    <a:pt x="370" y="58765"/>
                    <a:pt x="58725" y="410"/>
                    <a:pt x="130709" y="4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0" name="Полилиния 519">
              <a:extLst>
                <a:ext uri="{FF2B5EF4-FFF2-40B4-BE49-F238E27FC236}">
                  <a16:creationId xmlns:a16="http://schemas.microsoft.com/office/drawing/2014/main" id="{B19CF397-A4BC-5ACE-FEAB-278349D1AB88}"/>
                </a:ext>
              </a:extLst>
            </p:cNvPr>
            <p:cNvSpPr/>
            <p:nvPr/>
          </p:nvSpPr>
          <p:spPr>
            <a:xfrm>
              <a:off x="12157088" y="6538027"/>
              <a:ext cx="260678" cy="260678"/>
            </a:xfrm>
            <a:custGeom>
              <a:avLst/>
              <a:gdLst>
                <a:gd name="connsiteX0" fmla="*/ 130829 w 260678"/>
                <a:gd name="connsiteY0" fmla="*/ 410 h 260678"/>
                <a:gd name="connsiteX1" fmla="*/ 261168 w 260678"/>
                <a:gd name="connsiteY1" fmla="*/ 130749 h 260678"/>
                <a:gd name="connsiteX2" fmla="*/ 130829 w 260678"/>
                <a:gd name="connsiteY2" fmla="*/ 261088 h 260678"/>
                <a:gd name="connsiteX3" fmla="*/ 490 w 260678"/>
                <a:gd name="connsiteY3" fmla="*/ 130749 h 260678"/>
                <a:gd name="connsiteX4" fmla="*/ 130829 w 260678"/>
                <a:gd name="connsiteY4" fmla="*/ 4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829" y="410"/>
                  </a:moveTo>
                  <a:cubicBezTo>
                    <a:pt x="202817" y="410"/>
                    <a:pt x="261168" y="58765"/>
                    <a:pt x="261168" y="130749"/>
                  </a:cubicBezTo>
                  <a:cubicBezTo>
                    <a:pt x="261168" y="202737"/>
                    <a:pt x="202817" y="261088"/>
                    <a:pt x="130829" y="261088"/>
                  </a:cubicBezTo>
                  <a:cubicBezTo>
                    <a:pt x="58845" y="261088"/>
                    <a:pt x="490" y="202737"/>
                    <a:pt x="490" y="130749"/>
                  </a:cubicBezTo>
                  <a:cubicBezTo>
                    <a:pt x="490" y="58765"/>
                    <a:pt x="58845" y="410"/>
                    <a:pt x="130829" y="4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1" name="Полилиния 520">
              <a:extLst>
                <a:ext uri="{FF2B5EF4-FFF2-40B4-BE49-F238E27FC236}">
                  <a16:creationId xmlns:a16="http://schemas.microsoft.com/office/drawing/2014/main" id="{3F661280-500F-3EF4-5B47-CE963064CCC2}"/>
                </a:ext>
              </a:extLst>
            </p:cNvPr>
            <p:cNvSpPr/>
            <p:nvPr/>
          </p:nvSpPr>
          <p:spPr>
            <a:xfrm>
              <a:off x="12417766" y="6538027"/>
              <a:ext cx="260678" cy="260678"/>
            </a:xfrm>
            <a:custGeom>
              <a:avLst/>
              <a:gdLst>
                <a:gd name="connsiteX0" fmla="*/ 130869 w 260678"/>
                <a:gd name="connsiteY0" fmla="*/ 410 h 260678"/>
                <a:gd name="connsiteX1" fmla="*/ 261208 w 260678"/>
                <a:gd name="connsiteY1" fmla="*/ 130749 h 260678"/>
                <a:gd name="connsiteX2" fmla="*/ 130869 w 260678"/>
                <a:gd name="connsiteY2" fmla="*/ 261088 h 260678"/>
                <a:gd name="connsiteX3" fmla="*/ 530 w 260678"/>
                <a:gd name="connsiteY3" fmla="*/ 130749 h 260678"/>
                <a:gd name="connsiteX4" fmla="*/ 130869 w 260678"/>
                <a:gd name="connsiteY4" fmla="*/ 4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869" y="410"/>
                  </a:moveTo>
                  <a:cubicBezTo>
                    <a:pt x="202857" y="410"/>
                    <a:pt x="261208" y="58765"/>
                    <a:pt x="261208" y="130749"/>
                  </a:cubicBezTo>
                  <a:cubicBezTo>
                    <a:pt x="261208" y="202737"/>
                    <a:pt x="202857" y="261088"/>
                    <a:pt x="130869" y="261088"/>
                  </a:cubicBezTo>
                  <a:cubicBezTo>
                    <a:pt x="58885" y="261088"/>
                    <a:pt x="530" y="202737"/>
                    <a:pt x="530" y="130749"/>
                  </a:cubicBezTo>
                  <a:cubicBezTo>
                    <a:pt x="530" y="58765"/>
                    <a:pt x="58885" y="410"/>
                    <a:pt x="130869" y="4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2" name="Полилиния 521">
              <a:extLst>
                <a:ext uri="{FF2B5EF4-FFF2-40B4-BE49-F238E27FC236}">
                  <a16:creationId xmlns:a16="http://schemas.microsoft.com/office/drawing/2014/main" id="{77018D5E-1C23-77ED-9D6F-2869F697971A}"/>
                </a:ext>
              </a:extLst>
            </p:cNvPr>
            <p:cNvSpPr/>
            <p:nvPr/>
          </p:nvSpPr>
          <p:spPr>
            <a:xfrm>
              <a:off x="12678444" y="6538027"/>
              <a:ext cx="260678" cy="260678"/>
            </a:xfrm>
            <a:custGeom>
              <a:avLst/>
              <a:gdLst>
                <a:gd name="connsiteX0" fmla="*/ 130909 w 260678"/>
                <a:gd name="connsiteY0" fmla="*/ 410 h 260678"/>
                <a:gd name="connsiteX1" fmla="*/ 261248 w 260678"/>
                <a:gd name="connsiteY1" fmla="*/ 130749 h 260678"/>
                <a:gd name="connsiteX2" fmla="*/ 130909 w 260678"/>
                <a:gd name="connsiteY2" fmla="*/ 261088 h 260678"/>
                <a:gd name="connsiteX3" fmla="*/ 570 w 260678"/>
                <a:gd name="connsiteY3" fmla="*/ 130749 h 260678"/>
                <a:gd name="connsiteX4" fmla="*/ 130909 w 260678"/>
                <a:gd name="connsiteY4" fmla="*/ 4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909" y="410"/>
                  </a:moveTo>
                  <a:cubicBezTo>
                    <a:pt x="202897" y="410"/>
                    <a:pt x="261248" y="58765"/>
                    <a:pt x="261248" y="130749"/>
                  </a:cubicBezTo>
                  <a:cubicBezTo>
                    <a:pt x="261248" y="202737"/>
                    <a:pt x="202897" y="261088"/>
                    <a:pt x="130909" y="261088"/>
                  </a:cubicBezTo>
                  <a:cubicBezTo>
                    <a:pt x="58925" y="261088"/>
                    <a:pt x="570" y="202737"/>
                    <a:pt x="570" y="130749"/>
                  </a:cubicBezTo>
                  <a:cubicBezTo>
                    <a:pt x="570" y="58765"/>
                    <a:pt x="58925" y="410"/>
                    <a:pt x="130909" y="4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3" name="Полилиния 522">
              <a:extLst>
                <a:ext uri="{FF2B5EF4-FFF2-40B4-BE49-F238E27FC236}">
                  <a16:creationId xmlns:a16="http://schemas.microsoft.com/office/drawing/2014/main" id="{B3EBA8D8-AF69-4623-A6D4-EBC8C72094FE}"/>
                </a:ext>
              </a:extLst>
            </p:cNvPr>
            <p:cNvSpPr/>
            <p:nvPr/>
          </p:nvSpPr>
          <p:spPr>
            <a:xfrm>
              <a:off x="12939123" y="6538027"/>
              <a:ext cx="260678" cy="260678"/>
            </a:xfrm>
            <a:custGeom>
              <a:avLst/>
              <a:gdLst>
                <a:gd name="connsiteX0" fmla="*/ 130949 w 260678"/>
                <a:gd name="connsiteY0" fmla="*/ 410 h 260678"/>
                <a:gd name="connsiteX1" fmla="*/ 261288 w 260678"/>
                <a:gd name="connsiteY1" fmla="*/ 130749 h 260678"/>
                <a:gd name="connsiteX2" fmla="*/ 130949 w 260678"/>
                <a:gd name="connsiteY2" fmla="*/ 261088 h 260678"/>
                <a:gd name="connsiteX3" fmla="*/ 610 w 260678"/>
                <a:gd name="connsiteY3" fmla="*/ 130749 h 260678"/>
                <a:gd name="connsiteX4" fmla="*/ 130949 w 260678"/>
                <a:gd name="connsiteY4" fmla="*/ 4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949" y="410"/>
                  </a:moveTo>
                  <a:cubicBezTo>
                    <a:pt x="202937" y="410"/>
                    <a:pt x="261288" y="58765"/>
                    <a:pt x="261288" y="130749"/>
                  </a:cubicBezTo>
                  <a:cubicBezTo>
                    <a:pt x="261288" y="202737"/>
                    <a:pt x="202937" y="261088"/>
                    <a:pt x="130949" y="261088"/>
                  </a:cubicBezTo>
                  <a:cubicBezTo>
                    <a:pt x="58965" y="261088"/>
                    <a:pt x="610" y="202737"/>
                    <a:pt x="610" y="130749"/>
                  </a:cubicBezTo>
                  <a:cubicBezTo>
                    <a:pt x="610" y="58765"/>
                    <a:pt x="58965" y="410"/>
                    <a:pt x="130949" y="4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4" name="Полилиния 523">
              <a:extLst>
                <a:ext uri="{FF2B5EF4-FFF2-40B4-BE49-F238E27FC236}">
                  <a16:creationId xmlns:a16="http://schemas.microsoft.com/office/drawing/2014/main" id="{01D8EF82-BC15-68D7-4846-73798883AD51}"/>
                </a:ext>
              </a:extLst>
            </p:cNvPr>
            <p:cNvSpPr/>
            <p:nvPr/>
          </p:nvSpPr>
          <p:spPr>
            <a:xfrm>
              <a:off x="13721158" y="6538027"/>
              <a:ext cx="260678" cy="260678"/>
            </a:xfrm>
            <a:custGeom>
              <a:avLst/>
              <a:gdLst>
                <a:gd name="connsiteX0" fmla="*/ 131069 w 260678"/>
                <a:gd name="connsiteY0" fmla="*/ 410 h 260678"/>
                <a:gd name="connsiteX1" fmla="*/ 261408 w 260678"/>
                <a:gd name="connsiteY1" fmla="*/ 130749 h 260678"/>
                <a:gd name="connsiteX2" fmla="*/ 131069 w 260678"/>
                <a:gd name="connsiteY2" fmla="*/ 261088 h 260678"/>
                <a:gd name="connsiteX3" fmla="*/ 730 w 260678"/>
                <a:gd name="connsiteY3" fmla="*/ 130749 h 260678"/>
                <a:gd name="connsiteX4" fmla="*/ 131069 w 260678"/>
                <a:gd name="connsiteY4" fmla="*/ 4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1069" y="410"/>
                  </a:moveTo>
                  <a:cubicBezTo>
                    <a:pt x="203057" y="410"/>
                    <a:pt x="261408" y="58765"/>
                    <a:pt x="261408" y="130749"/>
                  </a:cubicBezTo>
                  <a:cubicBezTo>
                    <a:pt x="261408" y="202737"/>
                    <a:pt x="203057" y="261088"/>
                    <a:pt x="131069" y="261088"/>
                  </a:cubicBezTo>
                  <a:cubicBezTo>
                    <a:pt x="59085" y="261088"/>
                    <a:pt x="730" y="202737"/>
                    <a:pt x="730" y="130749"/>
                  </a:cubicBezTo>
                  <a:cubicBezTo>
                    <a:pt x="730" y="58765"/>
                    <a:pt x="59085" y="410"/>
                    <a:pt x="131069" y="4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5" name="Полилиния 524">
              <a:extLst>
                <a:ext uri="{FF2B5EF4-FFF2-40B4-BE49-F238E27FC236}">
                  <a16:creationId xmlns:a16="http://schemas.microsoft.com/office/drawing/2014/main" id="{7CF51481-9363-2A33-4089-6EA6F42C0FF0}"/>
                </a:ext>
              </a:extLst>
            </p:cNvPr>
            <p:cNvSpPr/>
            <p:nvPr/>
          </p:nvSpPr>
          <p:spPr>
            <a:xfrm>
              <a:off x="13981837" y="6538027"/>
              <a:ext cx="260678" cy="260678"/>
            </a:xfrm>
            <a:custGeom>
              <a:avLst/>
              <a:gdLst>
                <a:gd name="connsiteX0" fmla="*/ 131109 w 260678"/>
                <a:gd name="connsiteY0" fmla="*/ 410 h 260678"/>
                <a:gd name="connsiteX1" fmla="*/ 261448 w 260678"/>
                <a:gd name="connsiteY1" fmla="*/ 130749 h 260678"/>
                <a:gd name="connsiteX2" fmla="*/ 131109 w 260678"/>
                <a:gd name="connsiteY2" fmla="*/ 261088 h 260678"/>
                <a:gd name="connsiteX3" fmla="*/ 770 w 260678"/>
                <a:gd name="connsiteY3" fmla="*/ 130749 h 260678"/>
                <a:gd name="connsiteX4" fmla="*/ 131109 w 260678"/>
                <a:gd name="connsiteY4" fmla="*/ 4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1109" y="410"/>
                  </a:moveTo>
                  <a:cubicBezTo>
                    <a:pt x="203097" y="410"/>
                    <a:pt x="261448" y="58765"/>
                    <a:pt x="261448" y="130749"/>
                  </a:cubicBezTo>
                  <a:cubicBezTo>
                    <a:pt x="261448" y="202737"/>
                    <a:pt x="203097" y="261088"/>
                    <a:pt x="131109" y="261088"/>
                  </a:cubicBezTo>
                  <a:cubicBezTo>
                    <a:pt x="59125" y="261088"/>
                    <a:pt x="770" y="202737"/>
                    <a:pt x="770" y="130749"/>
                  </a:cubicBezTo>
                  <a:cubicBezTo>
                    <a:pt x="770" y="58765"/>
                    <a:pt x="59125" y="410"/>
                    <a:pt x="131109" y="4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6" name="Полилиния 525">
              <a:extLst>
                <a:ext uri="{FF2B5EF4-FFF2-40B4-BE49-F238E27FC236}">
                  <a16:creationId xmlns:a16="http://schemas.microsoft.com/office/drawing/2014/main" id="{1B7AD1AB-92D1-67FF-8A7F-D2F5B7420A9C}"/>
                </a:ext>
              </a:extLst>
            </p:cNvPr>
            <p:cNvSpPr/>
            <p:nvPr/>
          </p:nvSpPr>
          <p:spPr>
            <a:xfrm>
              <a:off x="14242515" y="6538027"/>
              <a:ext cx="260678" cy="260678"/>
            </a:xfrm>
            <a:custGeom>
              <a:avLst/>
              <a:gdLst>
                <a:gd name="connsiteX0" fmla="*/ 131149 w 260678"/>
                <a:gd name="connsiteY0" fmla="*/ 410 h 260678"/>
                <a:gd name="connsiteX1" fmla="*/ 261488 w 260678"/>
                <a:gd name="connsiteY1" fmla="*/ 130749 h 260678"/>
                <a:gd name="connsiteX2" fmla="*/ 131149 w 260678"/>
                <a:gd name="connsiteY2" fmla="*/ 261088 h 260678"/>
                <a:gd name="connsiteX3" fmla="*/ 810 w 260678"/>
                <a:gd name="connsiteY3" fmla="*/ 130749 h 260678"/>
                <a:gd name="connsiteX4" fmla="*/ 131149 w 260678"/>
                <a:gd name="connsiteY4" fmla="*/ 4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1149" y="410"/>
                  </a:moveTo>
                  <a:cubicBezTo>
                    <a:pt x="203137" y="410"/>
                    <a:pt x="261488" y="58765"/>
                    <a:pt x="261488" y="130749"/>
                  </a:cubicBezTo>
                  <a:cubicBezTo>
                    <a:pt x="261488" y="202737"/>
                    <a:pt x="203137" y="261088"/>
                    <a:pt x="131149" y="261088"/>
                  </a:cubicBezTo>
                  <a:cubicBezTo>
                    <a:pt x="59165" y="261088"/>
                    <a:pt x="810" y="202737"/>
                    <a:pt x="810" y="130749"/>
                  </a:cubicBezTo>
                  <a:cubicBezTo>
                    <a:pt x="810" y="58765"/>
                    <a:pt x="59165" y="410"/>
                    <a:pt x="131149" y="4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7" name="Полилиния 526">
              <a:extLst>
                <a:ext uri="{FF2B5EF4-FFF2-40B4-BE49-F238E27FC236}">
                  <a16:creationId xmlns:a16="http://schemas.microsoft.com/office/drawing/2014/main" id="{9EECED5A-E90D-2E4F-69D2-BE66BD16E064}"/>
                </a:ext>
              </a:extLst>
            </p:cNvPr>
            <p:cNvSpPr/>
            <p:nvPr/>
          </p:nvSpPr>
          <p:spPr>
            <a:xfrm>
              <a:off x="8246911" y="6798705"/>
              <a:ext cx="260678" cy="260678"/>
            </a:xfrm>
            <a:custGeom>
              <a:avLst/>
              <a:gdLst>
                <a:gd name="connsiteX0" fmla="*/ 130229 w 260678"/>
                <a:gd name="connsiteY0" fmla="*/ 450 h 260678"/>
                <a:gd name="connsiteX1" fmla="*/ 260568 w 260678"/>
                <a:gd name="connsiteY1" fmla="*/ 130789 h 260678"/>
                <a:gd name="connsiteX2" fmla="*/ 130229 w 260678"/>
                <a:gd name="connsiteY2" fmla="*/ 261128 h 260678"/>
                <a:gd name="connsiteX3" fmla="*/ -110 w 260678"/>
                <a:gd name="connsiteY3" fmla="*/ 130789 h 260678"/>
                <a:gd name="connsiteX4" fmla="*/ 130229 w 260678"/>
                <a:gd name="connsiteY4" fmla="*/ 4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229" y="450"/>
                  </a:moveTo>
                  <a:cubicBezTo>
                    <a:pt x="202217" y="450"/>
                    <a:pt x="260568" y="58805"/>
                    <a:pt x="260568" y="130789"/>
                  </a:cubicBezTo>
                  <a:cubicBezTo>
                    <a:pt x="260568" y="202777"/>
                    <a:pt x="202217" y="261128"/>
                    <a:pt x="130229" y="261128"/>
                  </a:cubicBezTo>
                  <a:cubicBezTo>
                    <a:pt x="58245" y="261128"/>
                    <a:pt x="-110" y="202777"/>
                    <a:pt x="-110" y="130789"/>
                  </a:cubicBezTo>
                  <a:cubicBezTo>
                    <a:pt x="-110" y="58805"/>
                    <a:pt x="58245" y="450"/>
                    <a:pt x="130229" y="4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8" name="Полилиния 527">
              <a:extLst>
                <a:ext uri="{FF2B5EF4-FFF2-40B4-BE49-F238E27FC236}">
                  <a16:creationId xmlns:a16="http://schemas.microsoft.com/office/drawing/2014/main" id="{F93085FE-71B8-1E2E-ADB4-9278D5100FE9}"/>
                </a:ext>
              </a:extLst>
            </p:cNvPr>
            <p:cNvSpPr/>
            <p:nvPr/>
          </p:nvSpPr>
          <p:spPr>
            <a:xfrm>
              <a:off x="8507589" y="6798705"/>
              <a:ext cx="260678" cy="260678"/>
            </a:xfrm>
            <a:custGeom>
              <a:avLst/>
              <a:gdLst>
                <a:gd name="connsiteX0" fmla="*/ 130269 w 260678"/>
                <a:gd name="connsiteY0" fmla="*/ 450 h 260678"/>
                <a:gd name="connsiteX1" fmla="*/ 260608 w 260678"/>
                <a:gd name="connsiteY1" fmla="*/ 130789 h 260678"/>
                <a:gd name="connsiteX2" fmla="*/ 130269 w 260678"/>
                <a:gd name="connsiteY2" fmla="*/ 261128 h 260678"/>
                <a:gd name="connsiteX3" fmla="*/ -70 w 260678"/>
                <a:gd name="connsiteY3" fmla="*/ 130789 h 260678"/>
                <a:gd name="connsiteX4" fmla="*/ 130269 w 260678"/>
                <a:gd name="connsiteY4" fmla="*/ 4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269" y="450"/>
                  </a:moveTo>
                  <a:cubicBezTo>
                    <a:pt x="202257" y="450"/>
                    <a:pt x="260608" y="58805"/>
                    <a:pt x="260608" y="130789"/>
                  </a:cubicBezTo>
                  <a:cubicBezTo>
                    <a:pt x="260608" y="202777"/>
                    <a:pt x="202257" y="261128"/>
                    <a:pt x="130269" y="261128"/>
                  </a:cubicBezTo>
                  <a:cubicBezTo>
                    <a:pt x="58285" y="261128"/>
                    <a:pt x="-70" y="202777"/>
                    <a:pt x="-70" y="130789"/>
                  </a:cubicBezTo>
                  <a:cubicBezTo>
                    <a:pt x="-70" y="58805"/>
                    <a:pt x="58285" y="450"/>
                    <a:pt x="130269" y="4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9" name="Полилиния 528">
              <a:extLst>
                <a:ext uri="{FF2B5EF4-FFF2-40B4-BE49-F238E27FC236}">
                  <a16:creationId xmlns:a16="http://schemas.microsoft.com/office/drawing/2014/main" id="{B3D55C7A-4DBD-C14F-AF5F-0E83381D6555}"/>
                </a:ext>
              </a:extLst>
            </p:cNvPr>
            <p:cNvSpPr/>
            <p:nvPr/>
          </p:nvSpPr>
          <p:spPr>
            <a:xfrm>
              <a:off x="8768268" y="6798705"/>
              <a:ext cx="260678" cy="260678"/>
            </a:xfrm>
            <a:custGeom>
              <a:avLst/>
              <a:gdLst>
                <a:gd name="connsiteX0" fmla="*/ 130309 w 260678"/>
                <a:gd name="connsiteY0" fmla="*/ 450 h 260678"/>
                <a:gd name="connsiteX1" fmla="*/ 260648 w 260678"/>
                <a:gd name="connsiteY1" fmla="*/ 130789 h 260678"/>
                <a:gd name="connsiteX2" fmla="*/ 130309 w 260678"/>
                <a:gd name="connsiteY2" fmla="*/ 261128 h 260678"/>
                <a:gd name="connsiteX3" fmla="*/ -30 w 260678"/>
                <a:gd name="connsiteY3" fmla="*/ 130789 h 260678"/>
                <a:gd name="connsiteX4" fmla="*/ 130309 w 260678"/>
                <a:gd name="connsiteY4" fmla="*/ 4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309" y="450"/>
                  </a:moveTo>
                  <a:cubicBezTo>
                    <a:pt x="202297" y="450"/>
                    <a:pt x="260648" y="58805"/>
                    <a:pt x="260648" y="130789"/>
                  </a:cubicBezTo>
                  <a:cubicBezTo>
                    <a:pt x="260648" y="202777"/>
                    <a:pt x="202297" y="261128"/>
                    <a:pt x="130309" y="261128"/>
                  </a:cubicBezTo>
                  <a:cubicBezTo>
                    <a:pt x="58325" y="261128"/>
                    <a:pt x="-30" y="202777"/>
                    <a:pt x="-30" y="130789"/>
                  </a:cubicBezTo>
                  <a:cubicBezTo>
                    <a:pt x="-30" y="58805"/>
                    <a:pt x="58325" y="450"/>
                    <a:pt x="130309" y="4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0" name="Полилиния 529">
              <a:extLst>
                <a:ext uri="{FF2B5EF4-FFF2-40B4-BE49-F238E27FC236}">
                  <a16:creationId xmlns:a16="http://schemas.microsoft.com/office/drawing/2014/main" id="{EF84C7E9-F2C3-CDB0-50E6-1AC29FF6F5BE}"/>
                </a:ext>
              </a:extLst>
            </p:cNvPr>
            <p:cNvSpPr/>
            <p:nvPr/>
          </p:nvSpPr>
          <p:spPr>
            <a:xfrm>
              <a:off x="9028946" y="6798705"/>
              <a:ext cx="260678" cy="260678"/>
            </a:xfrm>
            <a:custGeom>
              <a:avLst/>
              <a:gdLst>
                <a:gd name="connsiteX0" fmla="*/ 130349 w 260678"/>
                <a:gd name="connsiteY0" fmla="*/ 450 h 260678"/>
                <a:gd name="connsiteX1" fmla="*/ 260688 w 260678"/>
                <a:gd name="connsiteY1" fmla="*/ 130789 h 260678"/>
                <a:gd name="connsiteX2" fmla="*/ 130349 w 260678"/>
                <a:gd name="connsiteY2" fmla="*/ 261128 h 260678"/>
                <a:gd name="connsiteX3" fmla="*/ 10 w 260678"/>
                <a:gd name="connsiteY3" fmla="*/ 130789 h 260678"/>
                <a:gd name="connsiteX4" fmla="*/ 130349 w 260678"/>
                <a:gd name="connsiteY4" fmla="*/ 4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349" y="450"/>
                  </a:moveTo>
                  <a:cubicBezTo>
                    <a:pt x="202337" y="450"/>
                    <a:pt x="260688" y="58805"/>
                    <a:pt x="260688" y="130789"/>
                  </a:cubicBezTo>
                  <a:cubicBezTo>
                    <a:pt x="260688" y="202777"/>
                    <a:pt x="202337" y="261128"/>
                    <a:pt x="130349" y="261128"/>
                  </a:cubicBezTo>
                  <a:cubicBezTo>
                    <a:pt x="58365" y="261128"/>
                    <a:pt x="10" y="202777"/>
                    <a:pt x="10" y="130789"/>
                  </a:cubicBezTo>
                  <a:cubicBezTo>
                    <a:pt x="10" y="58805"/>
                    <a:pt x="58365" y="450"/>
                    <a:pt x="130349" y="4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1" name="Полилиния 530">
              <a:extLst>
                <a:ext uri="{FF2B5EF4-FFF2-40B4-BE49-F238E27FC236}">
                  <a16:creationId xmlns:a16="http://schemas.microsoft.com/office/drawing/2014/main" id="{BD6A12DA-4B05-BF46-9C44-49D24CD56D03}"/>
                </a:ext>
              </a:extLst>
            </p:cNvPr>
            <p:cNvSpPr/>
            <p:nvPr/>
          </p:nvSpPr>
          <p:spPr>
            <a:xfrm>
              <a:off x="9810982" y="6798705"/>
              <a:ext cx="260678" cy="260678"/>
            </a:xfrm>
            <a:custGeom>
              <a:avLst/>
              <a:gdLst>
                <a:gd name="connsiteX0" fmla="*/ 130469 w 260678"/>
                <a:gd name="connsiteY0" fmla="*/ 450 h 260678"/>
                <a:gd name="connsiteX1" fmla="*/ 260808 w 260678"/>
                <a:gd name="connsiteY1" fmla="*/ 130789 h 260678"/>
                <a:gd name="connsiteX2" fmla="*/ 130469 w 260678"/>
                <a:gd name="connsiteY2" fmla="*/ 261128 h 260678"/>
                <a:gd name="connsiteX3" fmla="*/ 130 w 260678"/>
                <a:gd name="connsiteY3" fmla="*/ 130789 h 260678"/>
                <a:gd name="connsiteX4" fmla="*/ 130469 w 260678"/>
                <a:gd name="connsiteY4" fmla="*/ 4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469" y="450"/>
                  </a:moveTo>
                  <a:cubicBezTo>
                    <a:pt x="202457" y="450"/>
                    <a:pt x="260808" y="58805"/>
                    <a:pt x="260808" y="130789"/>
                  </a:cubicBezTo>
                  <a:cubicBezTo>
                    <a:pt x="260808" y="202777"/>
                    <a:pt x="202457" y="261128"/>
                    <a:pt x="130469" y="261128"/>
                  </a:cubicBezTo>
                  <a:cubicBezTo>
                    <a:pt x="58485" y="261128"/>
                    <a:pt x="130" y="202777"/>
                    <a:pt x="130" y="130789"/>
                  </a:cubicBezTo>
                  <a:cubicBezTo>
                    <a:pt x="130" y="58805"/>
                    <a:pt x="58485" y="450"/>
                    <a:pt x="130469" y="4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2" name="Полилиния 531">
              <a:extLst>
                <a:ext uri="{FF2B5EF4-FFF2-40B4-BE49-F238E27FC236}">
                  <a16:creationId xmlns:a16="http://schemas.microsoft.com/office/drawing/2014/main" id="{7B33ADB6-377C-79AA-C060-0FA83D95F9FF}"/>
                </a:ext>
              </a:extLst>
            </p:cNvPr>
            <p:cNvSpPr/>
            <p:nvPr/>
          </p:nvSpPr>
          <p:spPr>
            <a:xfrm>
              <a:off x="10332338" y="6798705"/>
              <a:ext cx="260678" cy="260678"/>
            </a:xfrm>
            <a:custGeom>
              <a:avLst/>
              <a:gdLst>
                <a:gd name="connsiteX0" fmla="*/ 130549 w 260678"/>
                <a:gd name="connsiteY0" fmla="*/ 450 h 260678"/>
                <a:gd name="connsiteX1" fmla="*/ 260888 w 260678"/>
                <a:gd name="connsiteY1" fmla="*/ 130789 h 260678"/>
                <a:gd name="connsiteX2" fmla="*/ 130549 w 260678"/>
                <a:gd name="connsiteY2" fmla="*/ 261128 h 260678"/>
                <a:gd name="connsiteX3" fmla="*/ 210 w 260678"/>
                <a:gd name="connsiteY3" fmla="*/ 130789 h 260678"/>
                <a:gd name="connsiteX4" fmla="*/ 130549 w 260678"/>
                <a:gd name="connsiteY4" fmla="*/ 4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549" y="450"/>
                  </a:moveTo>
                  <a:cubicBezTo>
                    <a:pt x="202537" y="450"/>
                    <a:pt x="260888" y="58805"/>
                    <a:pt x="260888" y="130789"/>
                  </a:cubicBezTo>
                  <a:cubicBezTo>
                    <a:pt x="260888" y="202777"/>
                    <a:pt x="202537" y="261128"/>
                    <a:pt x="130549" y="261128"/>
                  </a:cubicBezTo>
                  <a:cubicBezTo>
                    <a:pt x="58565" y="261128"/>
                    <a:pt x="210" y="202777"/>
                    <a:pt x="210" y="130789"/>
                  </a:cubicBezTo>
                  <a:cubicBezTo>
                    <a:pt x="210" y="58805"/>
                    <a:pt x="58565" y="450"/>
                    <a:pt x="130549" y="4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3" name="Полилиния 532">
              <a:extLst>
                <a:ext uri="{FF2B5EF4-FFF2-40B4-BE49-F238E27FC236}">
                  <a16:creationId xmlns:a16="http://schemas.microsoft.com/office/drawing/2014/main" id="{C9B2FC1E-B6B3-CF47-30B5-DC8AFB85ABF5}"/>
                </a:ext>
              </a:extLst>
            </p:cNvPr>
            <p:cNvSpPr/>
            <p:nvPr/>
          </p:nvSpPr>
          <p:spPr>
            <a:xfrm>
              <a:off x="10593017" y="6798705"/>
              <a:ext cx="260678" cy="260678"/>
            </a:xfrm>
            <a:custGeom>
              <a:avLst/>
              <a:gdLst>
                <a:gd name="connsiteX0" fmla="*/ 130589 w 260678"/>
                <a:gd name="connsiteY0" fmla="*/ 450 h 260678"/>
                <a:gd name="connsiteX1" fmla="*/ 260928 w 260678"/>
                <a:gd name="connsiteY1" fmla="*/ 130789 h 260678"/>
                <a:gd name="connsiteX2" fmla="*/ 130589 w 260678"/>
                <a:gd name="connsiteY2" fmla="*/ 261128 h 260678"/>
                <a:gd name="connsiteX3" fmla="*/ 250 w 260678"/>
                <a:gd name="connsiteY3" fmla="*/ 130789 h 260678"/>
                <a:gd name="connsiteX4" fmla="*/ 130589 w 260678"/>
                <a:gd name="connsiteY4" fmla="*/ 4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589" y="450"/>
                  </a:moveTo>
                  <a:cubicBezTo>
                    <a:pt x="202577" y="450"/>
                    <a:pt x="260928" y="58805"/>
                    <a:pt x="260928" y="130789"/>
                  </a:cubicBezTo>
                  <a:cubicBezTo>
                    <a:pt x="260928" y="202777"/>
                    <a:pt x="202577" y="261128"/>
                    <a:pt x="130589" y="261128"/>
                  </a:cubicBezTo>
                  <a:cubicBezTo>
                    <a:pt x="58605" y="261128"/>
                    <a:pt x="250" y="202777"/>
                    <a:pt x="250" y="130789"/>
                  </a:cubicBezTo>
                  <a:cubicBezTo>
                    <a:pt x="250" y="58805"/>
                    <a:pt x="58605" y="450"/>
                    <a:pt x="130589" y="4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4" name="Полилиния 533">
              <a:extLst>
                <a:ext uri="{FF2B5EF4-FFF2-40B4-BE49-F238E27FC236}">
                  <a16:creationId xmlns:a16="http://schemas.microsoft.com/office/drawing/2014/main" id="{3398B9D1-0D3C-3B7D-6627-DA450B310BB1}"/>
                </a:ext>
              </a:extLst>
            </p:cNvPr>
            <p:cNvSpPr/>
            <p:nvPr/>
          </p:nvSpPr>
          <p:spPr>
            <a:xfrm>
              <a:off x="10853695" y="6798705"/>
              <a:ext cx="260678" cy="260678"/>
            </a:xfrm>
            <a:custGeom>
              <a:avLst/>
              <a:gdLst>
                <a:gd name="connsiteX0" fmla="*/ 130629 w 260678"/>
                <a:gd name="connsiteY0" fmla="*/ 450 h 260678"/>
                <a:gd name="connsiteX1" fmla="*/ 260968 w 260678"/>
                <a:gd name="connsiteY1" fmla="*/ 130789 h 260678"/>
                <a:gd name="connsiteX2" fmla="*/ 130629 w 260678"/>
                <a:gd name="connsiteY2" fmla="*/ 261128 h 260678"/>
                <a:gd name="connsiteX3" fmla="*/ 290 w 260678"/>
                <a:gd name="connsiteY3" fmla="*/ 130789 h 260678"/>
                <a:gd name="connsiteX4" fmla="*/ 130629 w 260678"/>
                <a:gd name="connsiteY4" fmla="*/ 4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629" y="450"/>
                  </a:moveTo>
                  <a:cubicBezTo>
                    <a:pt x="202617" y="450"/>
                    <a:pt x="260968" y="58805"/>
                    <a:pt x="260968" y="130789"/>
                  </a:cubicBezTo>
                  <a:cubicBezTo>
                    <a:pt x="260968" y="202777"/>
                    <a:pt x="202617" y="261128"/>
                    <a:pt x="130629" y="261128"/>
                  </a:cubicBezTo>
                  <a:cubicBezTo>
                    <a:pt x="58645" y="261128"/>
                    <a:pt x="290" y="202777"/>
                    <a:pt x="290" y="130789"/>
                  </a:cubicBezTo>
                  <a:cubicBezTo>
                    <a:pt x="290" y="58805"/>
                    <a:pt x="58645" y="450"/>
                    <a:pt x="130629" y="4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5" name="Полилиния 534">
              <a:extLst>
                <a:ext uri="{FF2B5EF4-FFF2-40B4-BE49-F238E27FC236}">
                  <a16:creationId xmlns:a16="http://schemas.microsoft.com/office/drawing/2014/main" id="{E3D715B9-64E9-6C36-2869-8D4E63D481B4}"/>
                </a:ext>
              </a:extLst>
            </p:cNvPr>
            <p:cNvSpPr/>
            <p:nvPr/>
          </p:nvSpPr>
          <p:spPr>
            <a:xfrm>
              <a:off x="11375052" y="6798705"/>
              <a:ext cx="260678" cy="260678"/>
            </a:xfrm>
            <a:custGeom>
              <a:avLst/>
              <a:gdLst>
                <a:gd name="connsiteX0" fmla="*/ 130709 w 260678"/>
                <a:gd name="connsiteY0" fmla="*/ 450 h 260678"/>
                <a:gd name="connsiteX1" fmla="*/ 261048 w 260678"/>
                <a:gd name="connsiteY1" fmla="*/ 130789 h 260678"/>
                <a:gd name="connsiteX2" fmla="*/ 130709 w 260678"/>
                <a:gd name="connsiteY2" fmla="*/ 261128 h 260678"/>
                <a:gd name="connsiteX3" fmla="*/ 370 w 260678"/>
                <a:gd name="connsiteY3" fmla="*/ 130789 h 260678"/>
                <a:gd name="connsiteX4" fmla="*/ 130709 w 260678"/>
                <a:gd name="connsiteY4" fmla="*/ 4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709" y="450"/>
                  </a:moveTo>
                  <a:cubicBezTo>
                    <a:pt x="202697" y="450"/>
                    <a:pt x="261048" y="58805"/>
                    <a:pt x="261048" y="130789"/>
                  </a:cubicBezTo>
                  <a:cubicBezTo>
                    <a:pt x="261048" y="202777"/>
                    <a:pt x="202697" y="261128"/>
                    <a:pt x="130709" y="261128"/>
                  </a:cubicBezTo>
                  <a:cubicBezTo>
                    <a:pt x="58725" y="261128"/>
                    <a:pt x="370" y="202777"/>
                    <a:pt x="370" y="130789"/>
                  </a:cubicBezTo>
                  <a:cubicBezTo>
                    <a:pt x="370" y="58805"/>
                    <a:pt x="58725" y="450"/>
                    <a:pt x="130709" y="4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6" name="Полилиния 535">
              <a:extLst>
                <a:ext uri="{FF2B5EF4-FFF2-40B4-BE49-F238E27FC236}">
                  <a16:creationId xmlns:a16="http://schemas.microsoft.com/office/drawing/2014/main" id="{67513A23-16CC-81F9-39CE-E46A9F105869}"/>
                </a:ext>
              </a:extLst>
            </p:cNvPr>
            <p:cNvSpPr/>
            <p:nvPr/>
          </p:nvSpPr>
          <p:spPr>
            <a:xfrm>
              <a:off x="11896409" y="6798705"/>
              <a:ext cx="260678" cy="260678"/>
            </a:xfrm>
            <a:custGeom>
              <a:avLst/>
              <a:gdLst>
                <a:gd name="connsiteX0" fmla="*/ 130789 w 260678"/>
                <a:gd name="connsiteY0" fmla="*/ 450 h 260678"/>
                <a:gd name="connsiteX1" fmla="*/ 261128 w 260678"/>
                <a:gd name="connsiteY1" fmla="*/ 130789 h 260678"/>
                <a:gd name="connsiteX2" fmla="*/ 130789 w 260678"/>
                <a:gd name="connsiteY2" fmla="*/ 261128 h 260678"/>
                <a:gd name="connsiteX3" fmla="*/ 450 w 260678"/>
                <a:gd name="connsiteY3" fmla="*/ 130789 h 260678"/>
                <a:gd name="connsiteX4" fmla="*/ 130789 w 260678"/>
                <a:gd name="connsiteY4" fmla="*/ 4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789" y="450"/>
                  </a:moveTo>
                  <a:cubicBezTo>
                    <a:pt x="202777" y="450"/>
                    <a:pt x="261128" y="58805"/>
                    <a:pt x="261128" y="130789"/>
                  </a:cubicBezTo>
                  <a:cubicBezTo>
                    <a:pt x="261128" y="202777"/>
                    <a:pt x="202777" y="261128"/>
                    <a:pt x="130789" y="261128"/>
                  </a:cubicBezTo>
                  <a:cubicBezTo>
                    <a:pt x="58805" y="261128"/>
                    <a:pt x="450" y="202777"/>
                    <a:pt x="450" y="130789"/>
                  </a:cubicBezTo>
                  <a:cubicBezTo>
                    <a:pt x="450" y="58805"/>
                    <a:pt x="58805" y="450"/>
                    <a:pt x="130789" y="4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7" name="Полилиния 536">
              <a:extLst>
                <a:ext uri="{FF2B5EF4-FFF2-40B4-BE49-F238E27FC236}">
                  <a16:creationId xmlns:a16="http://schemas.microsoft.com/office/drawing/2014/main" id="{94A81C4A-3149-E6BE-32D8-2D5CAFE2EA1E}"/>
                </a:ext>
              </a:extLst>
            </p:cNvPr>
            <p:cNvSpPr/>
            <p:nvPr/>
          </p:nvSpPr>
          <p:spPr>
            <a:xfrm>
              <a:off x="12678444" y="6798705"/>
              <a:ext cx="260678" cy="260678"/>
            </a:xfrm>
            <a:custGeom>
              <a:avLst/>
              <a:gdLst>
                <a:gd name="connsiteX0" fmla="*/ 130909 w 260678"/>
                <a:gd name="connsiteY0" fmla="*/ 450 h 260678"/>
                <a:gd name="connsiteX1" fmla="*/ 261248 w 260678"/>
                <a:gd name="connsiteY1" fmla="*/ 130789 h 260678"/>
                <a:gd name="connsiteX2" fmla="*/ 130909 w 260678"/>
                <a:gd name="connsiteY2" fmla="*/ 261128 h 260678"/>
                <a:gd name="connsiteX3" fmla="*/ 570 w 260678"/>
                <a:gd name="connsiteY3" fmla="*/ 130789 h 260678"/>
                <a:gd name="connsiteX4" fmla="*/ 130909 w 260678"/>
                <a:gd name="connsiteY4" fmla="*/ 4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909" y="450"/>
                  </a:moveTo>
                  <a:cubicBezTo>
                    <a:pt x="202897" y="450"/>
                    <a:pt x="261248" y="58805"/>
                    <a:pt x="261248" y="130789"/>
                  </a:cubicBezTo>
                  <a:cubicBezTo>
                    <a:pt x="261248" y="202777"/>
                    <a:pt x="202897" y="261128"/>
                    <a:pt x="130909" y="261128"/>
                  </a:cubicBezTo>
                  <a:cubicBezTo>
                    <a:pt x="58925" y="261128"/>
                    <a:pt x="570" y="202777"/>
                    <a:pt x="570" y="130789"/>
                  </a:cubicBezTo>
                  <a:cubicBezTo>
                    <a:pt x="570" y="58805"/>
                    <a:pt x="58925" y="450"/>
                    <a:pt x="130909" y="4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8" name="Полилиния 537">
              <a:extLst>
                <a:ext uri="{FF2B5EF4-FFF2-40B4-BE49-F238E27FC236}">
                  <a16:creationId xmlns:a16="http://schemas.microsoft.com/office/drawing/2014/main" id="{86A5A855-6220-25BC-5DEE-16A7A8006B1C}"/>
                </a:ext>
              </a:extLst>
            </p:cNvPr>
            <p:cNvSpPr/>
            <p:nvPr/>
          </p:nvSpPr>
          <p:spPr>
            <a:xfrm>
              <a:off x="13199801" y="6798705"/>
              <a:ext cx="260678" cy="260678"/>
            </a:xfrm>
            <a:custGeom>
              <a:avLst/>
              <a:gdLst>
                <a:gd name="connsiteX0" fmla="*/ 130989 w 260678"/>
                <a:gd name="connsiteY0" fmla="*/ 450 h 260678"/>
                <a:gd name="connsiteX1" fmla="*/ 261328 w 260678"/>
                <a:gd name="connsiteY1" fmla="*/ 130789 h 260678"/>
                <a:gd name="connsiteX2" fmla="*/ 130989 w 260678"/>
                <a:gd name="connsiteY2" fmla="*/ 261128 h 260678"/>
                <a:gd name="connsiteX3" fmla="*/ 650 w 260678"/>
                <a:gd name="connsiteY3" fmla="*/ 130789 h 260678"/>
                <a:gd name="connsiteX4" fmla="*/ 130989 w 260678"/>
                <a:gd name="connsiteY4" fmla="*/ 4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989" y="450"/>
                  </a:moveTo>
                  <a:cubicBezTo>
                    <a:pt x="202977" y="450"/>
                    <a:pt x="261328" y="58805"/>
                    <a:pt x="261328" y="130789"/>
                  </a:cubicBezTo>
                  <a:cubicBezTo>
                    <a:pt x="261328" y="202777"/>
                    <a:pt x="202977" y="261128"/>
                    <a:pt x="130989" y="261128"/>
                  </a:cubicBezTo>
                  <a:cubicBezTo>
                    <a:pt x="59005" y="261128"/>
                    <a:pt x="650" y="202777"/>
                    <a:pt x="650" y="130789"/>
                  </a:cubicBezTo>
                  <a:cubicBezTo>
                    <a:pt x="650" y="58805"/>
                    <a:pt x="59005" y="450"/>
                    <a:pt x="130989" y="4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9" name="Полилиния 538">
              <a:extLst>
                <a:ext uri="{FF2B5EF4-FFF2-40B4-BE49-F238E27FC236}">
                  <a16:creationId xmlns:a16="http://schemas.microsoft.com/office/drawing/2014/main" id="{C160CD26-F9EB-E7E2-984C-E50DF5381FC7}"/>
                </a:ext>
              </a:extLst>
            </p:cNvPr>
            <p:cNvSpPr/>
            <p:nvPr/>
          </p:nvSpPr>
          <p:spPr>
            <a:xfrm>
              <a:off x="13981837" y="6798705"/>
              <a:ext cx="260678" cy="260678"/>
            </a:xfrm>
            <a:custGeom>
              <a:avLst/>
              <a:gdLst>
                <a:gd name="connsiteX0" fmla="*/ 131109 w 260678"/>
                <a:gd name="connsiteY0" fmla="*/ 450 h 260678"/>
                <a:gd name="connsiteX1" fmla="*/ 261448 w 260678"/>
                <a:gd name="connsiteY1" fmla="*/ 130789 h 260678"/>
                <a:gd name="connsiteX2" fmla="*/ 131109 w 260678"/>
                <a:gd name="connsiteY2" fmla="*/ 261128 h 260678"/>
                <a:gd name="connsiteX3" fmla="*/ 770 w 260678"/>
                <a:gd name="connsiteY3" fmla="*/ 130789 h 260678"/>
                <a:gd name="connsiteX4" fmla="*/ 131109 w 260678"/>
                <a:gd name="connsiteY4" fmla="*/ 4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1109" y="450"/>
                  </a:moveTo>
                  <a:cubicBezTo>
                    <a:pt x="203097" y="450"/>
                    <a:pt x="261448" y="58805"/>
                    <a:pt x="261448" y="130789"/>
                  </a:cubicBezTo>
                  <a:cubicBezTo>
                    <a:pt x="261448" y="202777"/>
                    <a:pt x="203097" y="261128"/>
                    <a:pt x="131109" y="261128"/>
                  </a:cubicBezTo>
                  <a:cubicBezTo>
                    <a:pt x="59125" y="261128"/>
                    <a:pt x="770" y="202777"/>
                    <a:pt x="770" y="130789"/>
                  </a:cubicBezTo>
                  <a:cubicBezTo>
                    <a:pt x="770" y="58805"/>
                    <a:pt x="59125" y="450"/>
                    <a:pt x="131109" y="4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0" name="Полилиния 539">
              <a:extLst>
                <a:ext uri="{FF2B5EF4-FFF2-40B4-BE49-F238E27FC236}">
                  <a16:creationId xmlns:a16="http://schemas.microsoft.com/office/drawing/2014/main" id="{94B1A50D-6BB5-517F-3063-561544D73D89}"/>
                </a:ext>
              </a:extLst>
            </p:cNvPr>
            <p:cNvSpPr/>
            <p:nvPr/>
          </p:nvSpPr>
          <p:spPr>
            <a:xfrm>
              <a:off x="7986232" y="7059384"/>
              <a:ext cx="260678" cy="260678"/>
            </a:xfrm>
            <a:custGeom>
              <a:avLst/>
              <a:gdLst>
                <a:gd name="connsiteX0" fmla="*/ 130189 w 260678"/>
                <a:gd name="connsiteY0" fmla="*/ 490 h 260678"/>
                <a:gd name="connsiteX1" fmla="*/ 260528 w 260678"/>
                <a:gd name="connsiteY1" fmla="*/ 130829 h 260678"/>
                <a:gd name="connsiteX2" fmla="*/ 130189 w 260678"/>
                <a:gd name="connsiteY2" fmla="*/ 261168 h 260678"/>
                <a:gd name="connsiteX3" fmla="*/ -150 w 260678"/>
                <a:gd name="connsiteY3" fmla="*/ 130829 h 260678"/>
                <a:gd name="connsiteX4" fmla="*/ 130189 w 260678"/>
                <a:gd name="connsiteY4" fmla="*/ 49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189" y="490"/>
                  </a:moveTo>
                  <a:cubicBezTo>
                    <a:pt x="202177" y="490"/>
                    <a:pt x="260528" y="58845"/>
                    <a:pt x="260528" y="130829"/>
                  </a:cubicBezTo>
                  <a:cubicBezTo>
                    <a:pt x="260528" y="202817"/>
                    <a:pt x="202177" y="261168"/>
                    <a:pt x="130189" y="261168"/>
                  </a:cubicBezTo>
                  <a:cubicBezTo>
                    <a:pt x="58205" y="261168"/>
                    <a:pt x="-150" y="202817"/>
                    <a:pt x="-150" y="130829"/>
                  </a:cubicBezTo>
                  <a:cubicBezTo>
                    <a:pt x="-150" y="58845"/>
                    <a:pt x="58205" y="490"/>
                    <a:pt x="130189" y="49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1" name="Полилиния 540">
              <a:extLst>
                <a:ext uri="{FF2B5EF4-FFF2-40B4-BE49-F238E27FC236}">
                  <a16:creationId xmlns:a16="http://schemas.microsoft.com/office/drawing/2014/main" id="{D1253CC7-94B3-9320-57FE-24FC20870E0C}"/>
                </a:ext>
              </a:extLst>
            </p:cNvPr>
            <p:cNvSpPr/>
            <p:nvPr/>
          </p:nvSpPr>
          <p:spPr>
            <a:xfrm>
              <a:off x="8507589" y="7059384"/>
              <a:ext cx="260678" cy="260678"/>
            </a:xfrm>
            <a:custGeom>
              <a:avLst/>
              <a:gdLst>
                <a:gd name="connsiteX0" fmla="*/ 130269 w 260678"/>
                <a:gd name="connsiteY0" fmla="*/ 490 h 260678"/>
                <a:gd name="connsiteX1" fmla="*/ 260608 w 260678"/>
                <a:gd name="connsiteY1" fmla="*/ 130829 h 260678"/>
                <a:gd name="connsiteX2" fmla="*/ 130269 w 260678"/>
                <a:gd name="connsiteY2" fmla="*/ 261168 h 260678"/>
                <a:gd name="connsiteX3" fmla="*/ -70 w 260678"/>
                <a:gd name="connsiteY3" fmla="*/ 130829 h 260678"/>
                <a:gd name="connsiteX4" fmla="*/ 130269 w 260678"/>
                <a:gd name="connsiteY4" fmla="*/ 49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269" y="490"/>
                  </a:moveTo>
                  <a:cubicBezTo>
                    <a:pt x="202257" y="490"/>
                    <a:pt x="260608" y="58845"/>
                    <a:pt x="260608" y="130829"/>
                  </a:cubicBezTo>
                  <a:cubicBezTo>
                    <a:pt x="260608" y="202817"/>
                    <a:pt x="202257" y="261168"/>
                    <a:pt x="130269" y="261168"/>
                  </a:cubicBezTo>
                  <a:cubicBezTo>
                    <a:pt x="58285" y="261168"/>
                    <a:pt x="-70" y="202817"/>
                    <a:pt x="-70" y="130829"/>
                  </a:cubicBezTo>
                  <a:cubicBezTo>
                    <a:pt x="-70" y="58845"/>
                    <a:pt x="58285" y="490"/>
                    <a:pt x="130269" y="49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2" name="Полилиния 541">
              <a:extLst>
                <a:ext uri="{FF2B5EF4-FFF2-40B4-BE49-F238E27FC236}">
                  <a16:creationId xmlns:a16="http://schemas.microsoft.com/office/drawing/2014/main" id="{A869F99A-A8FA-0FF8-2CFF-43E8226530B1}"/>
                </a:ext>
              </a:extLst>
            </p:cNvPr>
            <p:cNvSpPr/>
            <p:nvPr/>
          </p:nvSpPr>
          <p:spPr>
            <a:xfrm>
              <a:off x="9550303" y="7059384"/>
              <a:ext cx="260678" cy="260678"/>
            </a:xfrm>
            <a:custGeom>
              <a:avLst/>
              <a:gdLst>
                <a:gd name="connsiteX0" fmla="*/ 130429 w 260678"/>
                <a:gd name="connsiteY0" fmla="*/ 490 h 260678"/>
                <a:gd name="connsiteX1" fmla="*/ 260768 w 260678"/>
                <a:gd name="connsiteY1" fmla="*/ 130829 h 260678"/>
                <a:gd name="connsiteX2" fmla="*/ 130429 w 260678"/>
                <a:gd name="connsiteY2" fmla="*/ 261168 h 260678"/>
                <a:gd name="connsiteX3" fmla="*/ 90 w 260678"/>
                <a:gd name="connsiteY3" fmla="*/ 130829 h 260678"/>
                <a:gd name="connsiteX4" fmla="*/ 130429 w 260678"/>
                <a:gd name="connsiteY4" fmla="*/ 49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429" y="490"/>
                  </a:moveTo>
                  <a:cubicBezTo>
                    <a:pt x="202417" y="490"/>
                    <a:pt x="260768" y="58845"/>
                    <a:pt x="260768" y="130829"/>
                  </a:cubicBezTo>
                  <a:cubicBezTo>
                    <a:pt x="260768" y="202817"/>
                    <a:pt x="202417" y="261168"/>
                    <a:pt x="130429" y="261168"/>
                  </a:cubicBezTo>
                  <a:cubicBezTo>
                    <a:pt x="58445" y="261168"/>
                    <a:pt x="90" y="202817"/>
                    <a:pt x="90" y="130829"/>
                  </a:cubicBezTo>
                  <a:cubicBezTo>
                    <a:pt x="90" y="58845"/>
                    <a:pt x="58445" y="490"/>
                    <a:pt x="130429" y="49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3" name="Полилиния 542">
              <a:extLst>
                <a:ext uri="{FF2B5EF4-FFF2-40B4-BE49-F238E27FC236}">
                  <a16:creationId xmlns:a16="http://schemas.microsoft.com/office/drawing/2014/main" id="{1EB2197A-B4C7-D525-B40E-0FA8EEC8FA15}"/>
                </a:ext>
              </a:extLst>
            </p:cNvPr>
            <p:cNvSpPr/>
            <p:nvPr/>
          </p:nvSpPr>
          <p:spPr>
            <a:xfrm>
              <a:off x="9810982" y="7059384"/>
              <a:ext cx="260678" cy="260678"/>
            </a:xfrm>
            <a:custGeom>
              <a:avLst/>
              <a:gdLst>
                <a:gd name="connsiteX0" fmla="*/ 130469 w 260678"/>
                <a:gd name="connsiteY0" fmla="*/ 490 h 260678"/>
                <a:gd name="connsiteX1" fmla="*/ 260808 w 260678"/>
                <a:gd name="connsiteY1" fmla="*/ 130829 h 260678"/>
                <a:gd name="connsiteX2" fmla="*/ 130469 w 260678"/>
                <a:gd name="connsiteY2" fmla="*/ 261168 h 260678"/>
                <a:gd name="connsiteX3" fmla="*/ 130 w 260678"/>
                <a:gd name="connsiteY3" fmla="*/ 130829 h 260678"/>
                <a:gd name="connsiteX4" fmla="*/ 130469 w 260678"/>
                <a:gd name="connsiteY4" fmla="*/ 49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469" y="490"/>
                  </a:moveTo>
                  <a:cubicBezTo>
                    <a:pt x="202457" y="490"/>
                    <a:pt x="260808" y="58845"/>
                    <a:pt x="260808" y="130829"/>
                  </a:cubicBezTo>
                  <a:cubicBezTo>
                    <a:pt x="260808" y="202817"/>
                    <a:pt x="202457" y="261168"/>
                    <a:pt x="130469" y="261168"/>
                  </a:cubicBezTo>
                  <a:cubicBezTo>
                    <a:pt x="58485" y="261168"/>
                    <a:pt x="130" y="202817"/>
                    <a:pt x="130" y="130829"/>
                  </a:cubicBezTo>
                  <a:cubicBezTo>
                    <a:pt x="130" y="58845"/>
                    <a:pt x="58485" y="490"/>
                    <a:pt x="130469" y="49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4" name="Полилиния 543">
              <a:extLst>
                <a:ext uri="{FF2B5EF4-FFF2-40B4-BE49-F238E27FC236}">
                  <a16:creationId xmlns:a16="http://schemas.microsoft.com/office/drawing/2014/main" id="{E593A725-E49E-2FB8-287F-AC13A47F6761}"/>
                </a:ext>
              </a:extLst>
            </p:cNvPr>
            <p:cNvSpPr/>
            <p:nvPr/>
          </p:nvSpPr>
          <p:spPr>
            <a:xfrm>
              <a:off x="11114374" y="7059384"/>
              <a:ext cx="260678" cy="260678"/>
            </a:xfrm>
            <a:custGeom>
              <a:avLst/>
              <a:gdLst>
                <a:gd name="connsiteX0" fmla="*/ 130669 w 260678"/>
                <a:gd name="connsiteY0" fmla="*/ 490 h 260678"/>
                <a:gd name="connsiteX1" fmla="*/ 261008 w 260678"/>
                <a:gd name="connsiteY1" fmla="*/ 130829 h 260678"/>
                <a:gd name="connsiteX2" fmla="*/ 130669 w 260678"/>
                <a:gd name="connsiteY2" fmla="*/ 261168 h 260678"/>
                <a:gd name="connsiteX3" fmla="*/ 330 w 260678"/>
                <a:gd name="connsiteY3" fmla="*/ 130829 h 260678"/>
                <a:gd name="connsiteX4" fmla="*/ 130669 w 260678"/>
                <a:gd name="connsiteY4" fmla="*/ 49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669" y="490"/>
                  </a:moveTo>
                  <a:cubicBezTo>
                    <a:pt x="202657" y="490"/>
                    <a:pt x="261008" y="58845"/>
                    <a:pt x="261008" y="130829"/>
                  </a:cubicBezTo>
                  <a:cubicBezTo>
                    <a:pt x="261008" y="202817"/>
                    <a:pt x="202657" y="261168"/>
                    <a:pt x="130669" y="261168"/>
                  </a:cubicBezTo>
                  <a:cubicBezTo>
                    <a:pt x="58685" y="261168"/>
                    <a:pt x="330" y="202817"/>
                    <a:pt x="330" y="130829"/>
                  </a:cubicBezTo>
                  <a:cubicBezTo>
                    <a:pt x="330" y="58845"/>
                    <a:pt x="58685" y="490"/>
                    <a:pt x="130669" y="49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5" name="Полилиния 544">
              <a:extLst>
                <a:ext uri="{FF2B5EF4-FFF2-40B4-BE49-F238E27FC236}">
                  <a16:creationId xmlns:a16="http://schemas.microsoft.com/office/drawing/2014/main" id="{1122D856-2003-A6B1-7088-5A427BDDC235}"/>
                </a:ext>
              </a:extLst>
            </p:cNvPr>
            <p:cNvSpPr/>
            <p:nvPr/>
          </p:nvSpPr>
          <p:spPr>
            <a:xfrm>
              <a:off x="11375052" y="7059384"/>
              <a:ext cx="260678" cy="260678"/>
            </a:xfrm>
            <a:custGeom>
              <a:avLst/>
              <a:gdLst>
                <a:gd name="connsiteX0" fmla="*/ 130709 w 260678"/>
                <a:gd name="connsiteY0" fmla="*/ 490 h 260678"/>
                <a:gd name="connsiteX1" fmla="*/ 261048 w 260678"/>
                <a:gd name="connsiteY1" fmla="*/ 130829 h 260678"/>
                <a:gd name="connsiteX2" fmla="*/ 130709 w 260678"/>
                <a:gd name="connsiteY2" fmla="*/ 261168 h 260678"/>
                <a:gd name="connsiteX3" fmla="*/ 370 w 260678"/>
                <a:gd name="connsiteY3" fmla="*/ 130829 h 260678"/>
                <a:gd name="connsiteX4" fmla="*/ 130709 w 260678"/>
                <a:gd name="connsiteY4" fmla="*/ 49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709" y="490"/>
                  </a:moveTo>
                  <a:cubicBezTo>
                    <a:pt x="202697" y="490"/>
                    <a:pt x="261048" y="58845"/>
                    <a:pt x="261048" y="130829"/>
                  </a:cubicBezTo>
                  <a:cubicBezTo>
                    <a:pt x="261048" y="202817"/>
                    <a:pt x="202697" y="261168"/>
                    <a:pt x="130709" y="261168"/>
                  </a:cubicBezTo>
                  <a:cubicBezTo>
                    <a:pt x="58725" y="261168"/>
                    <a:pt x="370" y="202817"/>
                    <a:pt x="370" y="130829"/>
                  </a:cubicBezTo>
                  <a:cubicBezTo>
                    <a:pt x="370" y="58845"/>
                    <a:pt x="58725" y="490"/>
                    <a:pt x="130709" y="49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6" name="Полилиния 545">
              <a:extLst>
                <a:ext uri="{FF2B5EF4-FFF2-40B4-BE49-F238E27FC236}">
                  <a16:creationId xmlns:a16="http://schemas.microsoft.com/office/drawing/2014/main" id="{CCFF6494-CE6A-A289-096E-6252CBA0539D}"/>
                </a:ext>
              </a:extLst>
            </p:cNvPr>
            <p:cNvSpPr/>
            <p:nvPr/>
          </p:nvSpPr>
          <p:spPr>
            <a:xfrm>
              <a:off x="11635731" y="7059384"/>
              <a:ext cx="260678" cy="260678"/>
            </a:xfrm>
            <a:custGeom>
              <a:avLst/>
              <a:gdLst>
                <a:gd name="connsiteX0" fmla="*/ 130749 w 260678"/>
                <a:gd name="connsiteY0" fmla="*/ 490 h 260678"/>
                <a:gd name="connsiteX1" fmla="*/ 261088 w 260678"/>
                <a:gd name="connsiteY1" fmla="*/ 130829 h 260678"/>
                <a:gd name="connsiteX2" fmla="*/ 130749 w 260678"/>
                <a:gd name="connsiteY2" fmla="*/ 261168 h 260678"/>
                <a:gd name="connsiteX3" fmla="*/ 410 w 260678"/>
                <a:gd name="connsiteY3" fmla="*/ 130829 h 260678"/>
                <a:gd name="connsiteX4" fmla="*/ 130749 w 260678"/>
                <a:gd name="connsiteY4" fmla="*/ 49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749" y="490"/>
                  </a:moveTo>
                  <a:cubicBezTo>
                    <a:pt x="202737" y="490"/>
                    <a:pt x="261088" y="58845"/>
                    <a:pt x="261088" y="130829"/>
                  </a:cubicBezTo>
                  <a:cubicBezTo>
                    <a:pt x="261088" y="202817"/>
                    <a:pt x="202737" y="261168"/>
                    <a:pt x="130749" y="261168"/>
                  </a:cubicBezTo>
                  <a:cubicBezTo>
                    <a:pt x="58765" y="261168"/>
                    <a:pt x="410" y="202817"/>
                    <a:pt x="410" y="130829"/>
                  </a:cubicBezTo>
                  <a:cubicBezTo>
                    <a:pt x="410" y="58845"/>
                    <a:pt x="58765" y="490"/>
                    <a:pt x="130749" y="49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7" name="Полилиния 546">
              <a:extLst>
                <a:ext uri="{FF2B5EF4-FFF2-40B4-BE49-F238E27FC236}">
                  <a16:creationId xmlns:a16="http://schemas.microsoft.com/office/drawing/2014/main" id="{8B8A9C4B-B424-EF07-C28A-5527CB1ECDB1}"/>
                </a:ext>
              </a:extLst>
            </p:cNvPr>
            <p:cNvSpPr/>
            <p:nvPr/>
          </p:nvSpPr>
          <p:spPr>
            <a:xfrm>
              <a:off x="12157088" y="7059384"/>
              <a:ext cx="260678" cy="260678"/>
            </a:xfrm>
            <a:custGeom>
              <a:avLst/>
              <a:gdLst>
                <a:gd name="connsiteX0" fmla="*/ 130829 w 260678"/>
                <a:gd name="connsiteY0" fmla="*/ 490 h 260678"/>
                <a:gd name="connsiteX1" fmla="*/ 261168 w 260678"/>
                <a:gd name="connsiteY1" fmla="*/ 130829 h 260678"/>
                <a:gd name="connsiteX2" fmla="*/ 130829 w 260678"/>
                <a:gd name="connsiteY2" fmla="*/ 261168 h 260678"/>
                <a:gd name="connsiteX3" fmla="*/ 490 w 260678"/>
                <a:gd name="connsiteY3" fmla="*/ 130829 h 260678"/>
                <a:gd name="connsiteX4" fmla="*/ 130829 w 260678"/>
                <a:gd name="connsiteY4" fmla="*/ 49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829" y="490"/>
                  </a:moveTo>
                  <a:cubicBezTo>
                    <a:pt x="202817" y="490"/>
                    <a:pt x="261168" y="58845"/>
                    <a:pt x="261168" y="130829"/>
                  </a:cubicBezTo>
                  <a:cubicBezTo>
                    <a:pt x="261168" y="202817"/>
                    <a:pt x="202817" y="261168"/>
                    <a:pt x="130829" y="261168"/>
                  </a:cubicBezTo>
                  <a:cubicBezTo>
                    <a:pt x="58845" y="261168"/>
                    <a:pt x="490" y="202817"/>
                    <a:pt x="490" y="130829"/>
                  </a:cubicBezTo>
                  <a:cubicBezTo>
                    <a:pt x="490" y="58845"/>
                    <a:pt x="58845" y="490"/>
                    <a:pt x="130829" y="49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8" name="Полилиния 547">
              <a:extLst>
                <a:ext uri="{FF2B5EF4-FFF2-40B4-BE49-F238E27FC236}">
                  <a16:creationId xmlns:a16="http://schemas.microsoft.com/office/drawing/2014/main" id="{AD5D29B9-5FED-92F7-634A-752500EE1D15}"/>
                </a:ext>
              </a:extLst>
            </p:cNvPr>
            <p:cNvSpPr/>
            <p:nvPr/>
          </p:nvSpPr>
          <p:spPr>
            <a:xfrm>
              <a:off x="12417766" y="7059384"/>
              <a:ext cx="260678" cy="260678"/>
            </a:xfrm>
            <a:custGeom>
              <a:avLst/>
              <a:gdLst>
                <a:gd name="connsiteX0" fmla="*/ 130869 w 260678"/>
                <a:gd name="connsiteY0" fmla="*/ 490 h 260678"/>
                <a:gd name="connsiteX1" fmla="*/ 261208 w 260678"/>
                <a:gd name="connsiteY1" fmla="*/ 130829 h 260678"/>
                <a:gd name="connsiteX2" fmla="*/ 130869 w 260678"/>
                <a:gd name="connsiteY2" fmla="*/ 261168 h 260678"/>
                <a:gd name="connsiteX3" fmla="*/ 530 w 260678"/>
                <a:gd name="connsiteY3" fmla="*/ 130829 h 260678"/>
                <a:gd name="connsiteX4" fmla="*/ 130869 w 260678"/>
                <a:gd name="connsiteY4" fmla="*/ 49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869" y="490"/>
                  </a:moveTo>
                  <a:cubicBezTo>
                    <a:pt x="202857" y="490"/>
                    <a:pt x="261208" y="58845"/>
                    <a:pt x="261208" y="130829"/>
                  </a:cubicBezTo>
                  <a:cubicBezTo>
                    <a:pt x="261208" y="202817"/>
                    <a:pt x="202857" y="261168"/>
                    <a:pt x="130869" y="261168"/>
                  </a:cubicBezTo>
                  <a:cubicBezTo>
                    <a:pt x="58885" y="261168"/>
                    <a:pt x="530" y="202817"/>
                    <a:pt x="530" y="130829"/>
                  </a:cubicBezTo>
                  <a:cubicBezTo>
                    <a:pt x="530" y="58845"/>
                    <a:pt x="58885" y="490"/>
                    <a:pt x="130869" y="49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9" name="Полилиния 548">
              <a:extLst>
                <a:ext uri="{FF2B5EF4-FFF2-40B4-BE49-F238E27FC236}">
                  <a16:creationId xmlns:a16="http://schemas.microsoft.com/office/drawing/2014/main" id="{588407BB-7154-E2DB-6135-AC4A77BE2773}"/>
                </a:ext>
              </a:extLst>
            </p:cNvPr>
            <p:cNvSpPr/>
            <p:nvPr/>
          </p:nvSpPr>
          <p:spPr>
            <a:xfrm>
              <a:off x="12678444" y="7059384"/>
              <a:ext cx="260678" cy="260678"/>
            </a:xfrm>
            <a:custGeom>
              <a:avLst/>
              <a:gdLst>
                <a:gd name="connsiteX0" fmla="*/ 130909 w 260678"/>
                <a:gd name="connsiteY0" fmla="*/ 490 h 260678"/>
                <a:gd name="connsiteX1" fmla="*/ 261248 w 260678"/>
                <a:gd name="connsiteY1" fmla="*/ 130829 h 260678"/>
                <a:gd name="connsiteX2" fmla="*/ 130909 w 260678"/>
                <a:gd name="connsiteY2" fmla="*/ 261168 h 260678"/>
                <a:gd name="connsiteX3" fmla="*/ 570 w 260678"/>
                <a:gd name="connsiteY3" fmla="*/ 130829 h 260678"/>
                <a:gd name="connsiteX4" fmla="*/ 130909 w 260678"/>
                <a:gd name="connsiteY4" fmla="*/ 49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909" y="490"/>
                  </a:moveTo>
                  <a:cubicBezTo>
                    <a:pt x="202897" y="490"/>
                    <a:pt x="261248" y="58845"/>
                    <a:pt x="261248" y="130829"/>
                  </a:cubicBezTo>
                  <a:cubicBezTo>
                    <a:pt x="261248" y="202817"/>
                    <a:pt x="202897" y="261168"/>
                    <a:pt x="130909" y="261168"/>
                  </a:cubicBezTo>
                  <a:cubicBezTo>
                    <a:pt x="58925" y="261168"/>
                    <a:pt x="570" y="202817"/>
                    <a:pt x="570" y="130829"/>
                  </a:cubicBezTo>
                  <a:cubicBezTo>
                    <a:pt x="570" y="58845"/>
                    <a:pt x="58925" y="490"/>
                    <a:pt x="130909" y="49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0" name="Полилиния 549">
              <a:extLst>
                <a:ext uri="{FF2B5EF4-FFF2-40B4-BE49-F238E27FC236}">
                  <a16:creationId xmlns:a16="http://schemas.microsoft.com/office/drawing/2014/main" id="{1588A4E9-74D3-C74D-E473-D7C2664CCB36}"/>
                </a:ext>
              </a:extLst>
            </p:cNvPr>
            <p:cNvSpPr/>
            <p:nvPr/>
          </p:nvSpPr>
          <p:spPr>
            <a:xfrm>
              <a:off x="12939123" y="7059384"/>
              <a:ext cx="260678" cy="260678"/>
            </a:xfrm>
            <a:custGeom>
              <a:avLst/>
              <a:gdLst>
                <a:gd name="connsiteX0" fmla="*/ 130949 w 260678"/>
                <a:gd name="connsiteY0" fmla="*/ 490 h 260678"/>
                <a:gd name="connsiteX1" fmla="*/ 261288 w 260678"/>
                <a:gd name="connsiteY1" fmla="*/ 130829 h 260678"/>
                <a:gd name="connsiteX2" fmla="*/ 130949 w 260678"/>
                <a:gd name="connsiteY2" fmla="*/ 261168 h 260678"/>
                <a:gd name="connsiteX3" fmla="*/ 610 w 260678"/>
                <a:gd name="connsiteY3" fmla="*/ 130829 h 260678"/>
                <a:gd name="connsiteX4" fmla="*/ 130949 w 260678"/>
                <a:gd name="connsiteY4" fmla="*/ 49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949" y="490"/>
                  </a:moveTo>
                  <a:cubicBezTo>
                    <a:pt x="202937" y="490"/>
                    <a:pt x="261288" y="58845"/>
                    <a:pt x="261288" y="130829"/>
                  </a:cubicBezTo>
                  <a:cubicBezTo>
                    <a:pt x="261288" y="202817"/>
                    <a:pt x="202937" y="261168"/>
                    <a:pt x="130949" y="261168"/>
                  </a:cubicBezTo>
                  <a:cubicBezTo>
                    <a:pt x="58965" y="261168"/>
                    <a:pt x="610" y="202817"/>
                    <a:pt x="610" y="130829"/>
                  </a:cubicBezTo>
                  <a:cubicBezTo>
                    <a:pt x="610" y="58845"/>
                    <a:pt x="58965" y="490"/>
                    <a:pt x="130949" y="49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1" name="Полилиния 550">
              <a:extLst>
                <a:ext uri="{FF2B5EF4-FFF2-40B4-BE49-F238E27FC236}">
                  <a16:creationId xmlns:a16="http://schemas.microsoft.com/office/drawing/2014/main" id="{2DCE7360-2B38-69DB-D1E6-39572CD5CE67}"/>
                </a:ext>
              </a:extLst>
            </p:cNvPr>
            <p:cNvSpPr/>
            <p:nvPr/>
          </p:nvSpPr>
          <p:spPr>
            <a:xfrm>
              <a:off x="13199801" y="7059384"/>
              <a:ext cx="260678" cy="260678"/>
            </a:xfrm>
            <a:custGeom>
              <a:avLst/>
              <a:gdLst>
                <a:gd name="connsiteX0" fmla="*/ 130989 w 260678"/>
                <a:gd name="connsiteY0" fmla="*/ 490 h 260678"/>
                <a:gd name="connsiteX1" fmla="*/ 261328 w 260678"/>
                <a:gd name="connsiteY1" fmla="*/ 130829 h 260678"/>
                <a:gd name="connsiteX2" fmla="*/ 130989 w 260678"/>
                <a:gd name="connsiteY2" fmla="*/ 261168 h 260678"/>
                <a:gd name="connsiteX3" fmla="*/ 650 w 260678"/>
                <a:gd name="connsiteY3" fmla="*/ 130829 h 260678"/>
                <a:gd name="connsiteX4" fmla="*/ 130989 w 260678"/>
                <a:gd name="connsiteY4" fmla="*/ 49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989" y="490"/>
                  </a:moveTo>
                  <a:cubicBezTo>
                    <a:pt x="202977" y="490"/>
                    <a:pt x="261328" y="58845"/>
                    <a:pt x="261328" y="130829"/>
                  </a:cubicBezTo>
                  <a:cubicBezTo>
                    <a:pt x="261328" y="202817"/>
                    <a:pt x="202977" y="261168"/>
                    <a:pt x="130989" y="261168"/>
                  </a:cubicBezTo>
                  <a:cubicBezTo>
                    <a:pt x="59005" y="261168"/>
                    <a:pt x="650" y="202817"/>
                    <a:pt x="650" y="130829"/>
                  </a:cubicBezTo>
                  <a:cubicBezTo>
                    <a:pt x="650" y="58845"/>
                    <a:pt x="59005" y="490"/>
                    <a:pt x="130989" y="49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2" name="Полилиния 551">
              <a:extLst>
                <a:ext uri="{FF2B5EF4-FFF2-40B4-BE49-F238E27FC236}">
                  <a16:creationId xmlns:a16="http://schemas.microsoft.com/office/drawing/2014/main" id="{C99A596F-3729-1861-6388-78BDD5470734}"/>
                </a:ext>
              </a:extLst>
            </p:cNvPr>
            <p:cNvSpPr/>
            <p:nvPr/>
          </p:nvSpPr>
          <p:spPr>
            <a:xfrm>
              <a:off x="13460480" y="7059384"/>
              <a:ext cx="260678" cy="260678"/>
            </a:xfrm>
            <a:custGeom>
              <a:avLst/>
              <a:gdLst>
                <a:gd name="connsiteX0" fmla="*/ 131029 w 260678"/>
                <a:gd name="connsiteY0" fmla="*/ 490 h 260678"/>
                <a:gd name="connsiteX1" fmla="*/ 261368 w 260678"/>
                <a:gd name="connsiteY1" fmla="*/ 130829 h 260678"/>
                <a:gd name="connsiteX2" fmla="*/ 131029 w 260678"/>
                <a:gd name="connsiteY2" fmla="*/ 261168 h 260678"/>
                <a:gd name="connsiteX3" fmla="*/ 690 w 260678"/>
                <a:gd name="connsiteY3" fmla="*/ 130829 h 260678"/>
                <a:gd name="connsiteX4" fmla="*/ 131029 w 260678"/>
                <a:gd name="connsiteY4" fmla="*/ 49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1029" y="490"/>
                  </a:moveTo>
                  <a:cubicBezTo>
                    <a:pt x="203017" y="490"/>
                    <a:pt x="261368" y="58845"/>
                    <a:pt x="261368" y="130829"/>
                  </a:cubicBezTo>
                  <a:cubicBezTo>
                    <a:pt x="261368" y="202817"/>
                    <a:pt x="203017" y="261168"/>
                    <a:pt x="131029" y="261168"/>
                  </a:cubicBezTo>
                  <a:cubicBezTo>
                    <a:pt x="59045" y="261168"/>
                    <a:pt x="690" y="202817"/>
                    <a:pt x="690" y="130829"/>
                  </a:cubicBezTo>
                  <a:cubicBezTo>
                    <a:pt x="690" y="58845"/>
                    <a:pt x="59045" y="490"/>
                    <a:pt x="131029" y="49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3" name="Полилиния 552">
              <a:extLst>
                <a:ext uri="{FF2B5EF4-FFF2-40B4-BE49-F238E27FC236}">
                  <a16:creationId xmlns:a16="http://schemas.microsoft.com/office/drawing/2014/main" id="{94A78A0E-19F4-BD32-0481-2D3632C39714}"/>
                </a:ext>
              </a:extLst>
            </p:cNvPr>
            <p:cNvSpPr/>
            <p:nvPr/>
          </p:nvSpPr>
          <p:spPr>
            <a:xfrm>
              <a:off x="10071660" y="7320062"/>
              <a:ext cx="260678" cy="260678"/>
            </a:xfrm>
            <a:custGeom>
              <a:avLst/>
              <a:gdLst>
                <a:gd name="connsiteX0" fmla="*/ 130509 w 260678"/>
                <a:gd name="connsiteY0" fmla="*/ 530 h 260678"/>
                <a:gd name="connsiteX1" fmla="*/ 260848 w 260678"/>
                <a:gd name="connsiteY1" fmla="*/ 130869 h 260678"/>
                <a:gd name="connsiteX2" fmla="*/ 130509 w 260678"/>
                <a:gd name="connsiteY2" fmla="*/ 261208 h 260678"/>
                <a:gd name="connsiteX3" fmla="*/ 170 w 260678"/>
                <a:gd name="connsiteY3" fmla="*/ 130869 h 260678"/>
                <a:gd name="connsiteX4" fmla="*/ 130509 w 260678"/>
                <a:gd name="connsiteY4" fmla="*/ 5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509" y="530"/>
                  </a:moveTo>
                  <a:cubicBezTo>
                    <a:pt x="202497" y="530"/>
                    <a:pt x="260848" y="58885"/>
                    <a:pt x="260848" y="130869"/>
                  </a:cubicBezTo>
                  <a:cubicBezTo>
                    <a:pt x="260848" y="202857"/>
                    <a:pt x="202497" y="261208"/>
                    <a:pt x="130509" y="261208"/>
                  </a:cubicBezTo>
                  <a:cubicBezTo>
                    <a:pt x="58525" y="261208"/>
                    <a:pt x="170" y="202857"/>
                    <a:pt x="170" y="130869"/>
                  </a:cubicBezTo>
                  <a:cubicBezTo>
                    <a:pt x="170" y="58885"/>
                    <a:pt x="58525" y="530"/>
                    <a:pt x="130509" y="5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4" name="Полилиния 553">
              <a:extLst>
                <a:ext uri="{FF2B5EF4-FFF2-40B4-BE49-F238E27FC236}">
                  <a16:creationId xmlns:a16="http://schemas.microsoft.com/office/drawing/2014/main" id="{79E2CF61-8D5C-46E5-DEAB-A812515F25BF}"/>
                </a:ext>
              </a:extLst>
            </p:cNvPr>
            <p:cNvSpPr/>
            <p:nvPr/>
          </p:nvSpPr>
          <p:spPr>
            <a:xfrm>
              <a:off x="10332338" y="7320062"/>
              <a:ext cx="260678" cy="260678"/>
            </a:xfrm>
            <a:custGeom>
              <a:avLst/>
              <a:gdLst>
                <a:gd name="connsiteX0" fmla="*/ 130549 w 260678"/>
                <a:gd name="connsiteY0" fmla="*/ 530 h 260678"/>
                <a:gd name="connsiteX1" fmla="*/ 260888 w 260678"/>
                <a:gd name="connsiteY1" fmla="*/ 130869 h 260678"/>
                <a:gd name="connsiteX2" fmla="*/ 130549 w 260678"/>
                <a:gd name="connsiteY2" fmla="*/ 261208 h 260678"/>
                <a:gd name="connsiteX3" fmla="*/ 210 w 260678"/>
                <a:gd name="connsiteY3" fmla="*/ 130869 h 260678"/>
                <a:gd name="connsiteX4" fmla="*/ 130549 w 260678"/>
                <a:gd name="connsiteY4" fmla="*/ 5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549" y="530"/>
                  </a:moveTo>
                  <a:cubicBezTo>
                    <a:pt x="202537" y="530"/>
                    <a:pt x="260888" y="58885"/>
                    <a:pt x="260888" y="130869"/>
                  </a:cubicBezTo>
                  <a:cubicBezTo>
                    <a:pt x="260888" y="202857"/>
                    <a:pt x="202537" y="261208"/>
                    <a:pt x="130549" y="261208"/>
                  </a:cubicBezTo>
                  <a:cubicBezTo>
                    <a:pt x="58565" y="261208"/>
                    <a:pt x="210" y="202857"/>
                    <a:pt x="210" y="130869"/>
                  </a:cubicBezTo>
                  <a:cubicBezTo>
                    <a:pt x="210" y="58885"/>
                    <a:pt x="58565" y="530"/>
                    <a:pt x="130549" y="5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5" name="Полилиния 554">
              <a:extLst>
                <a:ext uri="{FF2B5EF4-FFF2-40B4-BE49-F238E27FC236}">
                  <a16:creationId xmlns:a16="http://schemas.microsoft.com/office/drawing/2014/main" id="{4819AEBA-7A32-CEBE-497E-897971550B3B}"/>
                </a:ext>
              </a:extLst>
            </p:cNvPr>
            <p:cNvSpPr/>
            <p:nvPr/>
          </p:nvSpPr>
          <p:spPr>
            <a:xfrm>
              <a:off x="10593017" y="7320062"/>
              <a:ext cx="260678" cy="260678"/>
            </a:xfrm>
            <a:custGeom>
              <a:avLst/>
              <a:gdLst>
                <a:gd name="connsiteX0" fmla="*/ 130589 w 260678"/>
                <a:gd name="connsiteY0" fmla="*/ 530 h 260678"/>
                <a:gd name="connsiteX1" fmla="*/ 260928 w 260678"/>
                <a:gd name="connsiteY1" fmla="*/ 130869 h 260678"/>
                <a:gd name="connsiteX2" fmla="*/ 130589 w 260678"/>
                <a:gd name="connsiteY2" fmla="*/ 261208 h 260678"/>
                <a:gd name="connsiteX3" fmla="*/ 250 w 260678"/>
                <a:gd name="connsiteY3" fmla="*/ 130869 h 260678"/>
                <a:gd name="connsiteX4" fmla="*/ 130589 w 260678"/>
                <a:gd name="connsiteY4" fmla="*/ 5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589" y="530"/>
                  </a:moveTo>
                  <a:cubicBezTo>
                    <a:pt x="202577" y="530"/>
                    <a:pt x="260928" y="58885"/>
                    <a:pt x="260928" y="130869"/>
                  </a:cubicBezTo>
                  <a:cubicBezTo>
                    <a:pt x="260928" y="202857"/>
                    <a:pt x="202577" y="261208"/>
                    <a:pt x="130589" y="261208"/>
                  </a:cubicBezTo>
                  <a:cubicBezTo>
                    <a:pt x="58605" y="261208"/>
                    <a:pt x="250" y="202857"/>
                    <a:pt x="250" y="130869"/>
                  </a:cubicBezTo>
                  <a:cubicBezTo>
                    <a:pt x="250" y="58885"/>
                    <a:pt x="58605" y="530"/>
                    <a:pt x="130589" y="5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6" name="Полилиния 555">
              <a:extLst>
                <a:ext uri="{FF2B5EF4-FFF2-40B4-BE49-F238E27FC236}">
                  <a16:creationId xmlns:a16="http://schemas.microsoft.com/office/drawing/2014/main" id="{C6EA7967-9178-8356-D9FF-165BCB56452B}"/>
                </a:ext>
              </a:extLst>
            </p:cNvPr>
            <p:cNvSpPr/>
            <p:nvPr/>
          </p:nvSpPr>
          <p:spPr>
            <a:xfrm>
              <a:off x="10853695" y="7320062"/>
              <a:ext cx="260678" cy="260678"/>
            </a:xfrm>
            <a:custGeom>
              <a:avLst/>
              <a:gdLst>
                <a:gd name="connsiteX0" fmla="*/ 130629 w 260678"/>
                <a:gd name="connsiteY0" fmla="*/ 530 h 260678"/>
                <a:gd name="connsiteX1" fmla="*/ 260968 w 260678"/>
                <a:gd name="connsiteY1" fmla="*/ 130869 h 260678"/>
                <a:gd name="connsiteX2" fmla="*/ 130629 w 260678"/>
                <a:gd name="connsiteY2" fmla="*/ 261208 h 260678"/>
                <a:gd name="connsiteX3" fmla="*/ 290 w 260678"/>
                <a:gd name="connsiteY3" fmla="*/ 130869 h 260678"/>
                <a:gd name="connsiteX4" fmla="*/ 130629 w 260678"/>
                <a:gd name="connsiteY4" fmla="*/ 5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629" y="530"/>
                  </a:moveTo>
                  <a:cubicBezTo>
                    <a:pt x="202617" y="530"/>
                    <a:pt x="260968" y="58885"/>
                    <a:pt x="260968" y="130869"/>
                  </a:cubicBezTo>
                  <a:cubicBezTo>
                    <a:pt x="260968" y="202857"/>
                    <a:pt x="202617" y="261208"/>
                    <a:pt x="130629" y="261208"/>
                  </a:cubicBezTo>
                  <a:cubicBezTo>
                    <a:pt x="58645" y="261208"/>
                    <a:pt x="290" y="202857"/>
                    <a:pt x="290" y="130869"/>
                  </a:cubicBezTo>
                  <a:cubicBezTo>
                    <a:pt x="290" y="58885"/>
                    <a:pt x="58645" y="530"/>
                    <a:pt x="130629" y="5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7" name="Полилиния 556">
              <a:extLst>
                <a:ext uri="{FF2B5EF4-FFF2-40B4-BE49-F238E27FC236}">
                  <a16:creationId xmlns:a16="http://schemas.microsoft.com/office/drawing/2014/main" id="{7811F6BF-DCB2-088A-28BB-9626C62A3286}"/>
                </a:ext>
              </a:extLst>
            </p:cNvPr>
            <p:cNvSpPr/>
            <p:nvPr/>
          </p:nvSpPr>
          <p:spPr>
            <a:xfrm>
              <a:off x="11114374" y="7320062"/>
              <a:ext cx="260678" cy="260678"/>
            </a:xfrm>
            <a:custGeom>
              <a:avLst/>
              <a:gdLst>
                <a:gd name="connsiteX0" fmla="*/ 130669 w 260678"/>
                <a:gd name="connsiteY0" fmla="*/ 530 h 260678"/>
                <a:gd name="connsiteX1" fmla="*/ 261008 w 260678"/>
                <a:gd name="connsiteY1" fmla="*/ 130869 h 260678"/>
                <a:gd name="connsiteX2" fmla="*/ 130669 w 260678"/>
                <a:gd name="connsiteY2" fmla="*/ 261208 h 260678"/>
                <a:gd name="connsiteX3" fmla="*/ 330 w 260678"/>
                <a:gd name="connsiteY3" fmla="*/ 130869 h 260678"/>
                <a:gd name="connsiteX4" fmla="*/ 130669 w 260678"/>
                <a:gd name="connsiteY4" fmla="*/ 5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669" y="530"/>
                  </a:moveTo>
                  <a:cubicBezTo>
                    <a:pt x="202657" y="530"/>
                    <a:pt x="261008" y="58885"/>
                    <a:pt x="261008" y="130869"/>
                  </a:cubicBezTo>
                  <a:cubicBezTo>
                    <a:pt x="261008" y="202857"/>
                    <a:pt x="202657" y="261208"/>
                    <a:pt x="130669" y="261208"/>
                  </a:cubicBezTo>
                  <a:cubicBezTo>
                    <a:pt x="58685" y="261208"/>
                    <a:pt x="330" y="202857"/>
                    <a:pt x="330" y="130869"/>
                  </a:cubicBezTo>
                  <a:cubicBezTo>
                    <a:pt x="330" y="58885"/>
                    <a:pt x="58685" y="530"/>
                    <a:pt x="130669" y="5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8" name="Полилиния 557">
              <a:extLst>
                <a:ext uri="{FF2B5EF4-FFF2-40B4-BE49-F238E27FC236}">
                  <a16:creationId xmlns:a16="http://schemas.microsoft.com/office/drawing/2014/main" id="{C831A104-8753-BEB7-3CFF-FBCEAF6CC0FD}"/>
                </a:ext>
              </a:extLst>
            </p:cNvPr>
            <p:cNvSpPr/>
            <p:nvPr/>
          </p:nvSpPr>
          <p:spPr>
            <a:xfrm>
              <a:off x="12157088" y="7320062"/>
              <a:ext cx="260678" cy="260678"/>
            </a:xfrm>
            <a:custGeom>
              <a:avLst/>
              <a:gdLst>
                <a:gd name="connsiteX0" fmla="*/ 130829 w 260678"/>
                <a:gd name="connsiteY0" fmla="*/ 530 h 260678"/>
                <a:gd name="connsiteX1" fmla="*/ 261168 w 260678"/>
                <a:gd name="connsiteY1" fmla="*/ 130869 h 260678"/>
                <a:gd name="connsiteX2" fmla="*/ 130829 w 260678"/>
                <a:gd name="connsiteY2" fmla="*/ 261208 h 260678"/>
                <a:gd name="connsiteX3" fmla="*/ 490 w 260678"/>
                <a:gd name="connsiteY3" fmla="*/ 130869 h 260678"/>
                <a:gd name="connsiteX4" fmla="*/ 130829 w 260678"/>
                <a:gd name="connsiteY4" fmla="*/ 5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829" y="530"/>
                  </a:moveTo>
                  <a:cubicBezTo>
                    <a:pt x="202817" y="530"/>
                    <a:pt x="261168" y="58885"/>
                    <a:pt x="261168" y="130869"/>
                  </a:cubicBezTo>
                  <a:cubicBezTo>
                    <a:pt x="261168" y="202857"/>
                    <a:pt x="202817" y="261208"/>
                    <a:pt x="130829" y="261208"/>
                  </a:cubicBezTo>
                  <a:cubicBezTo>
                    <a:pt x="58845" y="261208"/>
                    <a:pt x="490" y="202857"/>
                    <a:pt x="490" y="130869"/>
                  </a:cubicBezTo>
                  <a:cubicBezTo>
                    <a:pt x="490" y="58885"/>
                    <a:pt x="58845" y="530"/>
                    <a:pt x="130829" y="5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9" name="Полилиния 558">
              <a:extLst>
                <a:ext uri="{FF2B5EF4-FFF2-40B4-BE49-F238E27FC236}">
                  <a16:creationId xmlns:a16="http://schemas.microsoft.com/office/drawing/2014/main" id="{E4B3DA6E-AD18-BFBF-4D58-A633A4DF6474}"/>
                </a:ext>
              </a:extLst>
            </p:cNvPr>
            <p:cNvSpPr/>
            <p:nvPr/>
          </p:nvSpPr>
          <p:spPr>
            <a:xfrm>
              <a:off x="13199801" y="7320062"/>
              <a:ext cx="260678" cy="260678"/>
            </a:xfrm>
            <a:custGeom>
              <a:avLst/>
              <a:gdLst>
                <a:gd name="connsiteX0" fmla="*/ 130989 w 260678"/>
                <a:gd name="connsiteY0" fmla="*/ 530 h 260678"/>
                <a:gd name="connsiteX1" fmla="*/ 261328 w 260678"/>
                <a:gd name="connsiteY1" fmla="*/ 130869 h 260678"/>
                <a:gd name="connsiteX2" fmla="*/ 130989 w 260678"/>
                <a:gd name="connsiteY2" fmla="*/ 261208 h 260678"/>
                <a:gd name="connsiteX3" fmla="*/ 650 w 260678"/>
                <a:gd name="connsiteY3" fmla="*/ 130869 h 260678"/>
                <a:gd name="connsiteX4" fmla="*/ 130989 w 260678"/>
                <a:gd name="connsiteY4" fmla="*/ 5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989" y="530"/>
                  </a:moveTo>
                  <a:cubicBezTo>
                    <a:pt x="202977" y="530"/>
                    <a:pt x="261328" y="58885"/>
                    <a:pt x="261328" y="130869"/>
                  </a:cubicBezTo>
                  <a:cubicBezTo>
                    <a:pt x="261328" y="202857"/>
                    <a:pt x="202977" y="261208"/>
                    <a:pt x="130989" y="261208"/>
                  </a:cubicBezTo>
                  <a:cubicBezTo>
                    <a:pt x="59005" y="261208"/>
                    <a:pt x="650" y="202857"/>
                    <a:pt x="650" y="130869"/>
                  </a:cubicBezTo>
                  <a:cubicBezTo>
                    <a:pt x="650" y="58885"/>
                    <a:pt x="59005" y="530"/>
                    <a:pt x="130989" y="5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0" name="Полилиния 559">
              <a:extLst>
                <a:ext uri="{FF2B5EF4-FFF2-40B4-BE49-F238E27FC236}">
                  <a16:creationId xmlns:a16="http://schemas.microsoft.com/office/drawing/2014/main" id="{4C5504F7-C183-1311-D8FD-62634C70E81C}"/>
                </a:ext>
              </a:extLst>
            </p:cNvPr>
            <p:cNvSpPr/>
            <p:nvPr/>
          </p:nvSpPr>
          <p:spPr>
            <a:xfrm>
              <a:off x="13460480" y="7320062"/>
              <a:ext cx="260678" cy="260678"/>
            </a:xfrm>
            <a:custGeom>
              <a:avLst/>
              <a:gdLst>
                <a:gd name="connsiteX0" fmla="*/ 131029 w 260678"/>
                <a:gd name="connsiteY0" fmla="*/ 530 h 260678"/>
                <a:gd name="connsiteX1" fmla="*/ 261368 w 260678"/>
                <a:gd name="connsiteY1" fmla="*/ 130869 h 260678"/>
                <a:gd name="connsiteX2" fmla="*/ 131029 w 260678"/>
                <a:gd name="connsiteY2" fmla="*/ 261208 h 260678"/>
                <a:gd name="connsiteX3" fmla="*/ 690 w 260678"/>
                <a:gd name="connsiteY3" fmla="*/ 130869 h 260678"/>
                <a:gd name="connsiteX4" fmla="*/ 131029 w 260678"/>
                <a:gd name="connsiteY4" fmla="*/ 5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1029" y="530"/>
                  </a:moveTo>
                  <a:cubicBezTo>
                    <a:pt x="203017" y="530"/>
                    <a:pt x="261368" y="58885"/>
                    <a:pt x="261368" y="130869"/>
                  </a:cubicBezTo>
                  <a:cubicBezTo>
                    <a:pt x="261368" y="202857"/>
                    <a:pt x="203017" y="261208"/>
                    <a:pt x="131029" y="261208"/>
                  </a:cubicBezTo>
                  <a:cubicBezTo>
                    <a:pt x="59045" y="261208"/>
                    <a:pt x="690" y="202857"/>
                    <a:pt x="690" y="130869"/>
                  </a:cubicBezTo>
                  <a:cubicBezTo>
                    <a:pt x="690" y="58885"/>
                    <a:pt x="59045" y="530"/>
                    <a:pt x="131029" y="5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1" name="Полилиния 560">
              <a:extLst>
                <a:ext uri="{FF2B5EF4-FFF2-40B4-BE49-F238E27FC236}">
                  <a16:creationId xmlns:a16="http://schemas.microsoft.com/office/drawing/2014/main" id="{4FCFF6AD-067B-E160-6047-384522E0C2F0}"/>
                </a:ext>
              </a:extLst>
            </p:cNvPr>
            <p:cNvSpPr/>
            <p:nvPr/>
          </p:nvSpPr>
          <p:spPr>
            <a:xfrm>
              <a:off x="13981837" y="7320062"/>
              <a:ext cx="260678" cy="260678"/>
            </a:xfrm>
            <a:custGeom>
              <a:avLst/>
              <a:gdLst>
                <a:gd name="connsiteX0" fmla="*/ 131109 w 260678"/>
                <a:gd name="connsiteY0" fmla="*/ 530 h 260678"/>
                <a:gd name="connsiteX1" fmla="*/ 261448 w 260678"/>
                <a:gd name="connsiteY1" fmla="*/ 130869 h 260678"/>
                <a:gd name="connsiteX2" fmla="*/ 131109 w 260678"/>
                <a:gd name="connsiteY2" fmla="*/ 261208 h 260678"/>
                <a:gd name="connsiteX3" fmla="*/ 770 w 260678"/>
                <a:gd name="connsiteY3" fmla="*/ 130869 h 260678"/>
                <a:gd name="connsiteX4" fmla="*/ 131109 w 260678"/>
                <a:gd name="connsiteY4" fmla="*/ 5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1109" y="530"/>
                  </a:moveTo>
                  <a:cubicBezTo>
                    <a:pt x="203097" y="530"/>
                    <a:pt x="261448" y="58885"/>
                    <a:pt x="261448" y="130869"/>
                  </a:cubicBezTo>
                  <a:cubicBezTo>
                    <a:pt x="261448" y="202857"/>
                    <a:pt x="203097" y="261208"/>
                    <a:pt x="131109" y="261208"/>
                  </a:cubicBezTo>
                  <a:cubicBezTo>
                    <a:pt x="59125" y="261208"/>
                    <a:pt x="770" y="202857"/>
                    <a:pt x="770" y="130869"/>
                  </a:cubicBezTo>
                  <a:cubicBezTo>
                    <a:pt x="770" y="58885"/>
                    <a:pt x="59125" y="530"/>
                    <a:pt x="131109" y="5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2" name="Полилиния 561">
              <a:extLst>
                <a:ext uri="{FF2B5EF4-FFF2-40B4-BE49-F238E27FC236}">
                  <a16:creationId xmlns:a16="http://schemas.microsoft.com/office/drawing/2014/main" id="{6FFD67B4-B06A-FA2C-2249-AC5224228E04}"/>
                </a:ext>
              </a:extLst>
            </p:cNvPr>
            <p:cNvSpPr/>
            <p:nvPr/>
          </p:nvSpPr>
          <p:spPr>
            <a:xfrm>
              <a:off x="14242515" y="7320062"/>
              <a:ext cx="260678" cy="260678"/>
            </a:xfrm>
            <a:custGeom>
              <a:avLst/>
              <a:gdLst>
                <a:gd name="connsiteX0" fmla="*/ 131149 w 260678"/>
                <a:gd name="connsiteY0" fmla="*/ 530 h 260678"/>
                <a:gd name="connsiteX1" fmla="*/ 261488 w 260678"/>
                <a:gd name="connsiteY1" fmla="*/ 130869 h 260678"/>
                <a:gd name="connsiteX2" fmla="*/ 131149 w 260678"/>
                <a:gd name="connsiteY2" fmla="*/ 261208 h 260678"/>
                <a:gd name="connsiteX3" fmla="*/ 810 w 260678"/>
                <a:gd name="connsiteY3" fmla="*/ 130869 h 260678"/>
                <a:gd name="connsiteX4" fmla="*/ 131149 w 260678"/>
                <a:gd name="connsiteY4" fmla="*/ 5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1149" y="530"/>
                  </a:moveTo>
                  <a:cubicBezTo>
                    <a:pt x="203137" y="530"/>
                    <a:pt x="261488" y="58885"/>
                    <a:pt x="261488" y="130869"/>
                  </a:cubicBezTo>
                  <a:cubicBezTo>
                    <a:pt x="261488" y="202857"/>
                    <a:pt x="203137" y="261208"/>
                    <a:pt x="131149" y="261208"/>
                  </a:cubicBezTo>
                  <a:cubicBezTo>
                    <a:pt x="59165" y="261208"/>
                    <a:pt x="810" y="202857"/>
                    <a:pt x="810" y="130869"/>
                  </a:cubicBezTo>
                  <a:cubicBezTo>
                    <a:pt x="810" y="58885"/>
                    <a:pt x="59165" y="530"/>
                    <a:pt x="131149" y="5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3" name="Полилиния 562">
              <a:extLst>
                <a:ext uri="{FF2B5EF4-FFF2-40B4-BE49-F238E27FC236}">
                  <a16:creationId xmlns:a16="http://schemas.microsoft.com/office/drawing/2014/main" id="{F14C6270-D485-CC82-E7E3-B1E2E052AC48}"/>
                </a:ext>
              </a:extLst>
            </p:cNvPr>
            <p:cNvSpPr/>
            <p:nvPr/>
          </p:nvSpPr>
          <p:spPr>
            <a:xfrm>
              <a:off x="10332338" y="7580740"/>
              <a:ext cx="260678" cy="260678"/>
            </a:xfrm>
            <a:custGeom>
              <a:avLst/>
              <a:gdLst>
                <a:gd name="connsiteX0" fmla="*/ 130549 w 260678"/>
                <a:gd name="connsiteY0" fmla="*/ 570 h 260678"/>
                <a:gd name="connsiteX1" fmla="*/ 260888 w 260678"/>
                <a:gd name="connsiteY1" fmla="*/ 130909 h 260678"/>
                <a:gd name="connsiteX2" fmla="*/ 130549 w 260678"/>
                <a:gd name="connsiteY2" fmla="*/ 261248 h 260678"/>
                <a:gd name="connsiteX3" fmla="*/ 210 w 260678"/>
                <a:gd name="connsiteY3" fmla="*/ 130909 h 260678"/>
                <a:gd name="connsiteX4" fmla="*/ 130549 w 260678"/>
                <a:gd name="connsiteY4" fmla="*/ 5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549" y="570"/>
                  </a:moveTo>
                  <a:cubicBezTo>
                    <a:pt x="202537" y="570"/>
                    <a:pt x="260888" y="58925"/>
                    <a:pt x="260888" y="130909"/>
                  </a:cubicBezTo>
                  <a:cubicBezTo>
                    <a:pt x="260888" y="202897"/>
                    <a:pt x="202537" y="261248"/>
                    <a:pt x="130549" y="261248"/>
                  </a:cubicBezTo>
                  <a:cubicBezTo>
                    <a:pt x="58565" y="261248"/>
                    <a:pt x="210" y="202897"/>
                    <a:pt x="210" y="130909"/>
                  </a:cubicBezTo>
                  <a:cubicBezTo>
                    <a:pt x="210" y="58925"/>
                    <a:pt x="58565" y="570"/>
                    <a:pt x="130549" y="5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4" name="Полилиния 563">
              <a:extLst>
                <a:ext uri="{FF2B5EF4-FFF2-40B4-BE49-F238E27FC236}">
                  <a16:creationId xmlns:a16="http://schemas.microsoft.com/office/drawing/2014/main" id="{1EF388B6-00E8-8CDC-346E-8D6208FECBEC}"/>
                </a:ext>
              </a:extLst>
            </p:cNvPr>
            <p:cNvSpPr/>
            <p:nvPr/>
          </p:nvSpPr>
          <p:spPr>
            <a:xfrm>
              <a:off x="10853695" y="7580740"/>
              <a:ext cx="260678" cy="260678"/>
            </a:xfrm>
            <a:custGeom>
              <a:avLst/>
              <a:gdLst>
                <a:gd name="connsiteX0" fmla="*/ 130629 w 260678"/>
                <a:gd name="connsiteY0" fmla="*/ 570 h 260678"/>
                <a:gd name="connsiteX1" fmla="*/ 260968 w 260678"/>
                <a:gd name="connsiteY1" fmla="*/ 130909 h 260678"/>
                <a:gd name="connsiteX2" fmla="*/ 130629 w 260678"/>
                <a:gd name="connsiteY2" fmla="*/ 261248 h 260678"/>
                <a:gd name="connsiteX3" fmla="*/ 290 w 260678"/>
                <a:gd name="connsiteY3" fmla="*/ 130909 h 260678"/>
                <a:gd name="connsiteX4" fmla="*/ 130629 w 260678"/>
                <a:gd name="connsiteY4" fmla="*/ 5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629" y="570"/>
                  </a:moveTo>
                  <a:cubicBezTo>
                    <a:pt x="202617" y="570"/>
                    <a:pt x="260968" y="58925"/>
                    <a:pt x="260968" y="130909"/>
                  </a:cubicBezTo>
                  <a:cubicBezTo>
                    <a:pt x="260968" y="202897"/>
                    <a:pt x="202617" y="261248"/>
                    <a:pt x="130629" y="261248"/>
                  </a:cubicBezTo>
                  <a:cubicBezTo>
                    <a:pt x="58645" y="261248"/>
                    <a:pt x="290" y="202897"/>
                    <a:pt x="290" y="130909"/>
                  </a:cubicBezTo>
                  <a:cubicBezTo>
                    <a:pt x="290" y="58925"/>
                    <a:pt x="58645" y="570"/>
                    <a:pt x="130629" y="5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5" name="Полилиния 564">
              <a:extLst>
                <a:ext uri="{FF2B5EF4-FFF2-40B4-BE49-F238E27FC236}">
                  <a16:creationId xmlns:a16="http://schemas.microsoft.com/office/drawing/2014/main" id="{EACD1DB9-E483-C074-3A29-D501C8929432}"/>
                </a:ext>
              </a:extLst>
            </p:cNvPr>
            <p:cNvSpPr/>
            <p:nvPr/>
          </p:nvSpPr>
          <p:spPr>
            <a:xfrm>
              <a:off x="11114374" y="7580740"/>
              <a:ext cx="260678" cy="260678"/>
            </a:xfrm>
            <a:custGeom>
              <a:avLst/>
              <a:gdLst>
                <a:gd name="connsiteX0" fmla="*/ 130669 w 260678"/>
                <a:gd name="connsiteY0" fmla="*/ 570 h 260678"/>
                <a:gd name="connsiteX1" fmla="*/ 261008 w 260678"/>
                <a:gd name="connsiteY1" fmla="*/ 130909 h 260678"/>
                <a:gd name="connsiteX2" fmla="*/ 130669 w 260678"/>
                <a:gd name="connsiteY2" fmla="*/ 261248 h 260678"/>
                <a:gd name="connsiteX3" fmla="*/ 330 w 260678"/>
                <a:gd name="connsiteY3" fmla="*/ 130909 h 260678"/>
                <a:gd name="connsiteX4" fmla="*/ 130669 w 260678"/>
                <a:gd name="connsiteY4" fmla="*/ 5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669" y="570"/>
                  </a:moveTo>
                  <a:cubicBezTo>
                    <a:pt x="202657" y="570"/>
                    <a:pt x="261008" y="58925"/>
                    <a:pt x="261008" y="130909"/>
                  </a:cubicBezTo>
                  <a:cubicBezTo>
                    <a:pt x="261008" y="202897"/>
                    <a:pt x="202657" y="261248"/>
                    <a:pt x="130669" y="261248"/>
                  </a:cubicBezTo>
                  <a:cubicBezTo>
                    <a:pt x="58685" y="261248"/>
                    <a:pt x="330" y="202897"/>
                    <a:pt x="330" y="130909"/>
                  </a:cubicBezTo>
                  <a:cubicBezTo>
                    <a:pt x="330" y="58925"/>
                    <a:pt x="58685" y="570"/>
                    <a:pt x="130669" y="5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6" name="Полилиния 565">
              <a:extLst>
                <a:ext uri="{FF2B5EF4-FFF2-40B4-BE49-F238E27FC236}">
                  <a16:creationId xmlns:a16="http://schemas.microsoft.com/office/drawing/2014/main" id="{6FCA5D97-9FB9-4899-C378-E26B367500C1}"/>
                </a:ext>
              </a:extLst>
            </p:cNvPr>
            <p:cNvSpPr/>
            <p:nvPr/>
          </p:nvSpPr>
          <p:spPr>
            <a:xfrm>
              <a:off x="11375052" y="7580740"/>
              <a:ext cx="260678" cy="260678"/>
            </a:xfrm>
            <a:custGeom>
              <a:avLst/>
              <a:gdLst>
                <a:gd name="connsiteX0" fmla="*/ 130709 w 260678"/>
                <a:gd name="connsiteY0" fmla="*/ 570 h 260678"/>
                <a:gd name="connsiteX1" fmla="*/ 261048 w 260678"/>
                <a:gd name="connsiteY1" fmla="*/ 130909 h 260678"/>
                <a:gd name="connsiteX2" fmla="*/ 130709 w 260678"/>
                <a:gd name="connsiteY2" fmla="*/ 261248 h 260678"/>
                <a:gd name="connsiteX3" fmla="*/ 370 w 260678"/>
                <a:gd name="connsiteY3" fmla="*/ 130909 h 260678"/>
                <a:gd name="connsiteX4" fmla="*/ 130709 w 260678"/>
                <a:gd name="connsiteY4" fmla="*/ 5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709" y="570"/>
                  </a:moveTo>
                  <a:cubicBezTo>
                    <a:pt x="202697" y="570"/>
                    <a:pt x="261048" y="58925"/>
                    <a:pt x="261048" y="130909"/>
                  </a:cubicBezTo>
                  <a:cubicBezTo>
                    <a:pt x="261048" y="202897"/>
                    <a:pt x="202697" y="261248"/>
                    <a:pt x="130709" y="261248"/>
                  </a:cubicBezTo>
                  <a:cubicBezTo>
                    <a:pt x="58725" y="261248"/>
                    <a:pt x="370" y="202897"/>
                    <a:pt x="370" y="130909"/>
                  </a:cubicBezTo>
                  <a:cubicBezTo>
                    <a:pt x="370" y="58925"/>
                    <a:pt x="58725" y="570"/>
                    <a:pt x="130709" y="5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9" name="Полилиния 568">
              <a:extLst>
                <a:ext uri="{FF2B5EF4-FFF2-40B4-BE49-F238E27FC236}">
                  <a16:creationId xmlns:a16="http://schemas.microsoft.com/office/drawing/2014/main" id="{3ADE1B78-AFC2-DED2-AD4E-D69597C7DD14}"/>
                </a:ext>
              </a:extLst>
            </p:cNvPr>
            <p:cNvSpPr/>
            <p:nvPr/>
          </p:nvSpPr>
          <p:spPr>
            <a:xfrm>
              <a:off x="11896409" y="7580740"/>
              <a:ext cx="260678" cy="260678"/>
            </a:xfrm>
            <a:custGeom>
              <a:avLst/>
              <a:gdLst>
                <a:gd name="connsiteX0" fmla="*/ 130789 w 260678"/>
                <a:gd name="connsiteY0" fmla="*/ 570 h 260678"/>
                <a:gd name="connsiteX1" fmla="*/ 261128 w 260678"/>
                <a:gd name="connsiteY1" fmla="*/ 130909 h 260678"/>
                <a:gd name="connsiteX2" fmla="*/ 130789 w 260678"/>
                <a:gd name="connsiteY2" fmla="*/ 261248 h 260678"/>
                <a:gd name="connsiteX3" fmla="*/ 450 w 260678"/>
                <a:gd name="connsiteY3" fmla="*/ 130909 h 260678"/>
                <a:gd name="connsiteX4" fmla="*/ 130789 w 260678"/>
                <a:gd name="connsiteY4" fmla="*/ 5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789" y="570"/>
                  </a:moveTo>
                  <a:cubicBezTo>
                    <a:pt x="202777" y="570"/>
                    <a:pt x="261128" y="58925"/>
                    <a:pt x="261128" y="130909"/>
                  </a:cubicBezTo>
                  <a:cubicBezTo>
                    <a:pt x="261128" y="202897"/>
                    <a:pt x="202777" y="261248"/>
                    <a:pt x="130789" y="261248"/>
                  </a:cubicBezTo>
                  <a:cubicBezTo>
                    <a:pt x="58805" y="261248"/>
                    <a:pt x="450" y="202897"/>
                    <a:pt x="450" y="130909"/>
                  </a:cubicBezTo>
                  <a:cubicBezTo>
                    <a:pt x="450" y="58925"/>
                    <a:pt x="58805" y="570"/>
                    <a:pt x="130789" y="5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1" name="Полилиния 570">
              <a:extLst>
                <a:ext uri="{FF2B5EF4-FFF2-40B4-BE49-F238E27FC236}">
                  <a16:creationId xmlns:a16="http://schemas.microsoft.com/office/drawing/2014/main" id="{DAE55449-989C-5F17-8098-C46D77CE5AF6}"/>
                </a:ext>
              </a:extLst>
            </p:cNvPr>
            <p:cNvSpPr/>
            <p:nvPr/>
          </p:nvSpPr>
          <p:spPr>
            <a:xfrm>
              <a:off x="12157088" y="7580740"/>
              <a:ext cx="260678" cy="260678"/>
            </a:xfrm>
            <a:custGeom>
              <a:avLst/>
              <a:gdLst>
                <a:gd name="connsiteX0" fmla="*/ 130829 w 260678"/>
                <a:gd name="connsiteY0" fmla="*/ 570 h 260678"/>
                <a:gd name="connsiteX1" fmla="*/ 261168 w 260678"/>
                <a:gd name="connsiteY1" fmla="*/ 130909 h 260678"/>
                <a:gd name="connsiteX2" fmla="*/ 130829 w 260678"/>
                <a:gd name="connsiteY2" fmla="*/ 261248 h 260678"/>
                <a:gd name="connsiteX3" fmla="*/ 490 w 260678"/>
                <a:gd name="connsiteY3" fmla="*/ 130909 h 260678"/>
                <a:gd name="connsiteX4" fmla="*/ 130829 w 260678"/>
                <a:gd name="connsiteY4" fmla="*/ 5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829" y="570"/>
                  </a:moveTo>
                  <a:cubicBezTo>
                    <a:pt x="202817" y="570"/>
                    <a:pt x="261168" y="58925"/>
                    <a:pt x="261168" y="130909"/>
                  </a:cubicBezTo>
                  <a:cubicBezTo>
                    <a:pt x="261168" y="202897"/>
                    <a:pt x="202817" y="261248"/>
                    <a:pt x="130829" y="261248"/>
                  </a:cubicBezTo>
                  <a:cubicBezTo>
                    <a:pt x="58845" y="261248"/>
                    <a:pt x="490" y="202897"/>
                    <a:pt x="490" y="130909"/>
                  </a:cubicBezTo>
                  <a:cubicBezTo>
                    <a:pt x="490" y="58925"/>
                    <a:pt x="58845" y="570"/>
                    <a:pt x="130829" y="5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2" name="Полилиния 571">
              <a:extLst>
                <a:ext uri="{FF2B5EF4-FFF2-40B4-BE49-F238E27FC236}">
                  <a16:creationId xmlns:a16="http://schemas.microsoft.com/office/drawing/2014/main" id="{8B6489A4-34A6-A4D6-0B7C-E4D3788F1CFA}"/>
                </a:ext>
              </a:extLst>
            </p:cNvPr>
            <p:cNvSpPr/>
            <p:nvPr/>
          </p:nvSpPr>
          <p:spPr>
            <a:xfrm>
              <a:off x="12678444" y="7580740"/>
              <a:ext cx="260678" cy="260678"/>
            </a:xfrm>
            <a:custGeom>
              <a:avLst/>
              <a:gdLst>
                <a:gd name="connsiteX0" fmla="*/ 130909 w 260678"/>
                <a:gd name="connsiteY0" fmla="*/ 570 h 260678"/>
                <a:gd name="connsiteX1" fmla="*/ 261248 w 260678"/>
                <a:gd name="connsiteY1" fmla="*/ 130909 h 260678"/>
                <a:gd name="connsiteX2" fmla="*/ 130909 w 260678"/>
                <a:gd name="connsiteY2" fmla="*/ 261248 h 260678"/>
                <a:gd name="connsiteX3" fmla="*/ 570 w 260678"/>
                <a:gd name="connsiteY3" fmla="*/ 130909 h 260678"/>
                <a:gd name="connsiteX4" fmla="*/ 130909 w 260678"/>
                <a:gd name="connsiteY4" fmla="*/ 5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909" y="570"/>
                  </a:moveTo>
                  <a:cubicBezTo>
                    <a:pt x="202897" y="570"/>
                    <a:pt x="261248" y="58925"/>
                    <a:pt x="261248" y="130909"/>
                  </a:cubicBezTo>
                  <a:cubicBezTo>
                    <a:pt x="261248" y="202897"/>
                    <a:pt x="202897" y="261248"/>
                    <a:pt x="130909" y="261248"/>
                  </a:cubicBezTo>
                  <a:cubicBezTo>
                    <a:pt x="58925" y="261248"/>
                    <a:pt x="570" y="202897"/>
                    <a:pt x="570" y="130909"/>
                  </a:cubicBezTo>
                  <a:cubicBezTo>
                    <a:pt x="570" y="58925"/>
                    <a:pt x="58925" y="570"/>
                    <a:pt x="130909" y="5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5" name="Полилиния 1034">
              <a:extLst>
                <a:ext uri="{FF2B5EF4-FFF2-40B4-BE49-F238E27FC236}">
                  <a16:creationId xmlns:a16="http://schemas.microsoft.com/office/drawing/2014/main" id="{889C1978-502C-D47B-C9CE-3579ACE60A59}"/>
                </a:ext>
              </a:extLst>
            </p:cNvPr>
            <p:cNvSpPr/>
            <p:nvPr/>
          </p:nvSpPr>
          <p:spPr>
            <a:xfrm>
              <a:off x="13199801" y="7580740"/>
              <a:ext cx="260678" cy="260678"/>
            </a:xfrm>
            <a:custGeom>
              <a:avLst/>
              <a:gdLst>
                <a:gd name="connsiteX0" fmla="*/ 130989 w 260678"/>
                <a:gd name="connsiteY0" fmla="*/ 570 h 260678"/>
                <a:gd name="connsiteX1" fmla="*/ 261328 w 260678"/>
                <a:gd name="connsiteY1" fmla="*/ 130909 h 260678"/>
                <a:gd name="connsiteX2" fmla="*/ 130989 w 260678"/>
                <a:gd name="connsiteY2" fmla="*/ 261248 h 260678"/>
                <a:gd name="connsiteX3" fmla="*/ 650 w 260678"/>
                <a:gd name="connsiteY3" fmla="*/ 130909 h 260678"/>
                <a:gd name="connsiteX4" fmla="*/ 130989 w 260678"/>
                <a:gd name="connsiteY4" fmla="*/ 5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989" y="570"/>
                  </a:moveTo>
                  <a:cubicBezTo>
                    <a:pt x="202977" y="570"/>
                    <a:pt x="261328" y="58925"/>
                    <a:pt x="261328" y="130909"/>
                  </a:cubicBezTo>
                  <a:cubicBezTo>
                    <a:pt x="261328" y="202897"/>
                    <a:pt x="202977" y="261248"/>
                    <a:pt x="130989" y="261248"/>
                  </a:cubicBezTo>
                  <a:cubicBezTo>
                    <a:pt x="59005" y="261248"/>
                    <a:pt x="650" y="202897"/>
                    <a:pt x="650" y="130909"/>
                  </a:cubicBezTo>
                  <a:cubicBezTo>
                    <a:pt x="650" y="58925"/>
                    <a:pt x="59005" y="570"/>
                    <a:pt x="130989" y="5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6" name="Полилиния 1035">
              <a:extLst>
                <a:ext uri="{FF2B5EF4-FFF2-40B4-BE49-F238E27FC236}">
                  <a16:creationId xmlns:a16="http://schemas.microsoft.com/office/drawing/2014/main" id="{121293CB-9125-A605-AEE5-1F647FF9AFC2}"/>
                </a:ext>
              </a:extLst>
            </p:cNvPr>
            <p:cNvSpPr/>
            <p:nvPr/>
          </p:nvSpPr>
          <p:spPr>
            <a:xfrm>
              <a:off x="13460480" y="7580740"/>
              <a:ext cx="260678" cy="260678"/>
            </a:xfrm>
            <a:custGeom>
              <a:avLst/>
              <a:gdLst>
                <a:gd name="connsiteX0" fmla="*/ 131029 w 260678"/>
                <a:gd name="connsiteY0" fmla="*/ 570 h 260678"/>
                <a:gd name="connsiteX1" fmla="*/ 261368 w 260678"/>
                <a:gd name="connsiteY1" fmla="*/ 130909 h 260678"/>
                <a:gd name="connsiteX2" fmla="*/ 131029 w 260678"/>
                <a:gd name="connsiteY2" fmla="*/ 261248 h 260678"/>
                <a:gd name="connsiteX3" fmla="*/ 690 w 260678"/>
                <a:gd name="connsiteY3" fmla="*/ 130909 h 260678"/>
                <a:gd name="connsiteX4" fmla="*/ 131029 w 260678"/>
                <a:gd name="connsiteY4" fmla="*/ 5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1029" y="570"/>
                  </a:moveTo>
                  <a:cubicBezTo>
                    <a:pt x="203017" y="570"/>
                    <a:pt x="261368" y="58925"/>
                    <a:pt x="261368" y="130909"/>
                  </a:cubicBezTo>
                  <a:cubicBezTo>
                    <a:pt x="261368" y="202897"/>
                    <a:pt x="203017" y="261248"/>
                    <a:pt x="131029" y="261248"/>
                  </a:cubicBezTo>
                  <a:cubicBezTo>
                    <a:pt x="59045" y="261248"/>
                    <a:pt x="690" y="202897"/>
                    <a:pt x="690" y="130909"/>
                  </a:cubicBezTo>
                  <a:cubicBezTo>
                    <a:pt x="690" y="58925"/>
                    <a:pt x="59045" y="570"/>
                    <a:pt x="131029" y="5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7" name="Полилиния 1036">
              <a:extLst>
                <a:ext uri="{FF2B5EF4-FFF2-40B4-BE49-F238E27FC236}">
                  <a16:creationId xmlns:a16="http://schemas.microsoft.com/office/drawing/2014/main" id="{044173C8-4A90-F88A-1858-4E7826228B46}"/>
                </a:ext>
              </a:extLst>
            </p:cNvPr>
            <p:cNvSpPr/>
            <p:nvPr/>
          </p:nvSpPr>
          <p:spPr>
            <a:xfrm>
              <a:off x="13981837" y="7580740"/>
              <a:ext cx="260678" cy="260678"/>
            </a:xfrm>
            <a:custGeom>
              <a:avLst/>
              <a:gdLst>
                <a:gd name="connsiteX0" fmla="*/ 131109 w 260678"/>
                <a:gd name="connsiteY0" fmla="*/ 570 h 260678"/>
                <a:gd name="connsiteX1" fmla="*/ 261448 w 260678"/>
                <a:gd name="connsiteY1" fmla="*/ 130909 h 260678"/>
                <a:gd name="connsiteX2" fmla="*/ 131109 w 260678"/>
                <a:gd name="connsiteY2" fmla="*/ 261248 h 260678"/>
                <a:gd name="connsiteX3" fmla="*/ 770 w 260678"/>
                <a:gd name="connsiteY3" fmla="*/ 130909 h 260678"/>
                <a:gd name="connsiteX4" fmla="*/ 131109 w 260678"/>
                <a:gd name="connsiteY4" fmla="*/ 5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1109" y="570"/>
                  </a:moveTo>
                  <a:cubicBezTo>
                    <a:pt x="203097" y="570"/>
                    <a:pt x="261448" y="58925"/>
                    <a:pt x="261448" y="130909"/>
                  </a:cubicBezTo>
                  <a:cubicBezTo>
                    <a:pt x="261448" y="202897"/>
                    <a:pt x="203097" y="261248"/>
                    <a:pt x="131109" y="261248"/>
                  </a:cubicBezTo>
                  <a:cubicBezTo>
                    <a:pt x="59125" y="261248"/>
                    <a:pt x="770" y="202897"/>
                    <a:pt x="770" y="130909"/>
                  </a:cubicBezTo>
                  <a:cubicBezTo>
                    <a:pt x="770" y="58925"/>
                    <a:pt x="59125" y="570"/>
                    <a:pt x="131109" y="5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1" name="Полилиния 1040">
              <a:extLst>
                <a:ext uri="{FF2B5EF4-FFF2-40B4-BE49-F238E27FC236}">
                  <a16:creationId xmlns:a16="http://schemas.microsoft.com/office/drawing/2014/main" id="{C124C4F2-F488-1D70-612F-186CEEB5C738}"/>
                </a:ext>
              </a:extLst>
            </p:cNvPr>
            <p:cNvSpPr/>
            <p:nvPr/>
          </p:nvSpPr>
          <p:spPr>
            <a:xfrm>
              <a:off x="14242515" y="7580740"/>
              <a:ext cx="260678" cy="260678"/>
            </a:xfrm>
            <a:custGeom>
              <a:avLst/>
              <a:gdLst>
                <a:gd name="connsiteX0" fmla="*/ 131149 w 260678"/>
                <a:gd name="connsiteY0" fmla="*/ 570 h 260678"/>
                <a:gd name="connsiteX1" fmla="*/ 261488 w 260678"/>
                <a:gd name="connsiteY1" fmla="*/ 130909 h 260678"/>
                <a:gd name="connsiteX2" fmla="*/ 131149 w 260678"/>
                <a:gd name="connsiteY2" fmla="*/ 261248 h 260678"/>
                <a:gd name="connsiteX3" fmla="*/ 810 w 260678"/>
                <a:gd name="connsiteY3" fmla="*/ 130909 h 260678"/>
                <a:gd name="connsiteX4" fmla="*/ 131149 w 260678"/>
                <a:gd name="connsiteY4" fmla="*/ 5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1149" y="570"/>
                  </a:moveTo>
                  <a:cubicBezTo>
                    <a:pt x="203137" y="570"/>
                    <a:pt x="261488" y="58925"/>
                    <a:pt x="261488" y="130909"/>
                  </a:cubicBezTo>
                  <a:cubicBezTo>
                    <a:pt x="261488" y="202897"/>
                    <a:pt x="203137" y="261248"/>
                    <a:pt x="131149" y="261248"/>
                  </a:cubicBezTo>
                  <a:cubicBezTo>
                    <a:pt x="59165" y="261248"/>
                    <a:pt x="810" y="202897"/>
                    <a:pt x="810" y="130909"/>
                  </a:cubicBezTo>
                  <a:cubicBezTo>
                    <a:pt x="810" y="58925"/>
                    <a:pt x="59165" y="570"/>
                    <a:pt x="131149" y="5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3" name="Полилиния 1042">
              <a:extLst>
                <a:ext uri="{FF2B5EF4-FFF2-40B4-BE49-F238E27FC236}">
                  <a16:creationId xmlns:a16="http://schemas.microsoft.com/office/drawing/2014/main" id="{2B003EB7-2E8F-72A8-EE8C-FC5B01942D15}"/>
                </a:ext>
              </a:extLst>
            </p:cNvPr>
            <p:cNvSpPr/>
            <p:nvPr/>
          </p:nvSpPr>
          <p:spPr>
            <a:xfrm>
              <a:off x="10332338" y="7841419"/>
              <a:ext cx="260678" cy="260678"/>
            </a:xfrm>
            <a:custGeom>
              <a:avLst/>
              <a:gdLst>
                <a:gd name="connsiteX0" fmla="*/ 130549 w 260678"/>
                <a:gd name="connsiteY0" fmla="*/ 610 h 260678"/>
                <a:gd name="connsiteX1" fmla="*/ 260888 w 260678"/>
                <a:gd name="connsiteY1" fmla="*/ 130949 h 260678"/>
                <a:gd name="connsiteX2" fmla="*/ 130549 w 260678"/>
                <a:gd name="connsiteY2" fmla="*/ 261288 h 260678"/>
                <a:gd name="connsiteX3" fmla="*/ 210 w 260678"/>
                <a:gd name="connsiteY3" fmla="*/ 130949 h 260678"/>
                <a:gd name="connsiteX4" fmla="*/ 130549 w 260678"/>
                <a:gd name="connsiteY4" fmla="*/ 6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549" y="610"/>
                  </a:moveTo>
                  <a:cubicBezTo>
                    <a:pt x="202537" y="610"/>
                    <a:pt x="260888" y="58965"/>
                    <a:pt x="260888" y="130949"/>
                  </a:cubicBezTo>
                  <a:cubicBezTo>
                    <a:pt x="260888" y="202937"/>
                    <a:pt x="202537" y="261288"/>
                    <a:pt x="130549" y="261288"/>
                  </a:cubicBezTo>
                  <a:cubicBezTo>
                    <a:pt x="58565" y="261288"/>
                    <a:pt x="210" y="202937"/>
                    <a:pt x="210" y="130949"/>
                  </a:cubicBezTo>
                  <a:cubicBezTo>
                    <a:pt x="210" y="58965"/>
                    <a:pt x="58565" y="610"/>
                    <a:pt x="130549" y="6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5" name="Полилиния 1044">
              <a:extLst>
                <a:ext uri="{FF2B5EF4-FFF2-40B4-BE49-F238E27FC236}">
                  <a16:creationId xmlns:a16="http://schemas.microsoft.com/office/drawing/2014/main" id="{DE3CADFF-742D-652E-B8AB-D0C6684C8C1A}"/>
                </a:ext>
              </a:extLst>
            </p:cNvPr>
            <p:cNvSpPr/>
            <p:nvPr/>
          </p:nvSpPr>
          <p:spPr>
            <a:xfrm>
              <a:off x="11114374" y="7841419"/>
              <a:ext cx="260678" cy="260678"/>
            </a:xfrm>
            <a:custGeom>
              <a:avLst/>
              <a:gdLst>
                <a:gd name="connsiteX0" fmla="*/ 130669 w 260678"/>
                <a:gd name="connsiteY0" fmla="*/ 610 h 260678"/>
                <a:gd name="connsiteX1" fmla="*/ 261008 w 260678"/>
                <a:gd name="connsiteY1" fmla="*/ 130949 h 260678"/>
                <a:gd name="connsiteX2" fmla="*/ 130669 w 260678"/>
                <a:gd name="connsiteY2" fmla="*/ 261288 h 260678"/>
                <a:gd name="connsiteX3" fmla="*/ 330 w 260678"/>
                <a:gd name="connsiteY3" fmla="*/ 130949 h 260678"/>
                <a:gd name="connsiteX4" fmla="*/ 130669 w 260678"/>
                <a:gd name="connsiteY4" fmla="*/ 6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669" y="610"/>
                  </a:moveTo>
                  <a:cubicBezTo>
                    <a:pt x="202657" y="610"/>
                    <a:pt x="261008" y="58965"/>
                    <a:pt x="261008" y="130949"/>
                  </a:cubicBezTo>
                  <a:cubicBezTo>
                    <a:pt x="261008" y="202937"/>
                    <a:pt x="202657" y="261288"/>
                    <a:pt x="130669" y="261288"/>
                  </a:cubicBezTo>
                  <a:cubicBezTo>
                    <a:pt x="58685" y="261288"/>
                    <a:pt x="330" y="202937"/>
                    <a:pt x="330" y="130949"/>
                  </a:cubicBezTo>
                  <a:cubicBezTo>
                    <a:pt x="330" y="58965"/>
                    <a:pt x="58685" y="610"/>
                    <a:pt x="130669" y="6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7" name="Полилиния 1046">
              <a:extLst>
                <a:ext uri="{FF2B5EF4-FFF2-40B4-BE49-F238E27FC236}">
                  <a16:creationId xmlns:a16="http://schemas.microsoft.com/office/drawing/2014/main" id="{1FAEEB8C-66FC-1082-A0DA-07CFEC7FEB0B}"/>
                </a:ext>
              </a:extLst>
            </p:cNvPr>
            <p:cNvSpPr/>
            <p:nvPr/>
          </p:nvSpPr>
          <p:spPr>
            <a:xfrm>
              <a:off x="11375052" y="7841419"/>
              <a:ext cx="260678" cy="260678"/>
            </a:xfrm>
            <a:custGeom>
              <a:avLst/>
              <a:gdLst>
                <a:gd name="connsiteX0" fmla="*/ 130709 w 260678"/>
                <a:gd name="connsiteY0" fmla="*/ 610 h 260678"/>
                <a:gd name="connsiteX1" fmla="*/ 261048 w 260678"/>
                <a:gd name="connsiteY1" fmla="*/ 130949 h 260678"/>
                <a:gd name="connsiteX2" fmla="*/ 130709 w 260678"/>
                <a:gd name="connsiteY2" fmla="*/ 261288 h 260678"/>
                <a:gd name="connsiteX3" fmla="*/ 370 w 260678"/>
                <a:gd name="connsiteY3" fmla="*/ 130949 h 260678"/>
                <a:gd name="connsiteX4" fmla="*/ 130709 w 260678"/>
                <a:gd name="connsiteY4" fmla="*/ 6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709" y="610"/>
                  </a:moveTo>
                  <a:cubicBezTo>
                    <a:pt x="202697" y="610"/>
                    <a:pt x="261048" y="58965"/>
                    <a:pt x="261048" y="130949"/>
                  </a:cubicBezTo>
                  <a:cubicBezTo>
                    <a:pt x="261048" y="202937"/>
                    <a:pt x="202697" y="261288"/>
                    <a:pt x="130709" y="261288"/>
                  </a:cubicBezTo>
                  <a:cubicBezTo>
                    <a:pt x="58725" y="261288"/>
                    <a:pt x="370" y="202937"/>
                    <a:pt x="370" y="130949"/>
                  </a:cubicBezTo>
                  <a:cubicBezTo>
                    <a:pt x="370" y="58965"/>
                    <a:pt x="58725" y="610"/>
                    <a:pt x="130709" y="6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8" name="Полилиния 1047">
              <a:extLst>
                <a:ext uri="{FF2B5EF4-FFF2-40B4-BE49-F238E27FC236}">
                  <a16:creationId xmlns:a16="http://schemas.microsoft.com/office/drawing/2014/main" id="{E1D14710-F9FC-1A10-0D02-7BCA63CE28DB}"/>
                </a:ext>
              </a:extLst>
            </p:cNvPr>
            <p:cNvSpPr/>
            <p:nvPr/>
          </p:nvSpPr>
          <p:spPr>
            <a:xfrm>
              <a:off x="12157088" y="7841419"/>
              <a:ext cx="260678" cy="260678"/>
            </a:xfrm>
            <a:custGeom>
              <a:avLst/>
              <a:gdLst>
                <a:gd name="connsiteX0" fmla="*/ 130829 w 260678"/>
                <a:gd name="connsiteY0" fmla="*/ 610 h 260678"/>
                <a:gd name="connsiteX1" fmla="*/ 261168 w 260678"/>
                <a:gd name="connsiteY1" fmla="*/ 130949 h 260678"/>
                <a:gd name="connsiteX2" fmla="*/ 130829 w 260678"/>
                <a:gd name="connsiteY2" fmla="*/ 261288 h 260678"/>
                <a:gd name="connsiteX3" fmla="*/ 490 w 260678"/>
                <a:gd name="connsiteY3" fmla="*/ 130949 h 260678"/>
                <a:gd name="connsiteX4" fmla="*/ 130829 w 260678"/>
                <a:gd name="connsiteY4" fmla="*/ 6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829" y="610"/>
                  </a:moveTo>
                  <a:cubicBezTo>
                    <a:pt x="202817" y="610"/>
                    <a:pt x="261168" y="58965"/>
                    <a:pt x="261168" y="130949"/>
                  </a:cubicBezTo>
                  <a:cubicBezTo>
                    <a:pt x="261168" y="202937"/>
                    <a:pt x="202817" y="261288"/>
                    <a:pt x="130829" y="261288"/>
                  </a:cubicBezTo>
                  <a:cubicBezTo>
                    <a:pt x="58845" y="261288"/>
                    <a:pt x="490" y="202937"/>
                    <a:pt x="490" y="130949"/>
                  </a:cubicBezTo>
                  <a:cubicBezTo>
                    <a:pt x="490" y="58965"/>
                    <a:pt x="58845" y="610"/>
                    <a:pt x="130829" y="6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9" name="Полилиния 1048">
              <a:extLst>
                <a:ext uri="{FF2B5EF4-FFF2-40B4-BE49-F238E27FC236}">
                  <a16:creationId xmlns:a16="http://schemas.microsoft.com/office/drawing/2014/main" id="{8FB065A6-01F5-BDA4-6DC4-35333FD88771}"/>
                </a:ext>
              </a:extLst>
            </p:cNvPr>
            <p:cNvSpPr/>
            <p:nvPr/>
          </p:nvSpPr>
          <p:spPr>
            <a:xfrm>
              <a:off x="13199801" y="7841419"/>
              <a:ext cx="260678" cy="260678"/>
            </a:xfrm>
            <a:custGeom>
              <a:avLst/>
              <a:gdLst>
                <a:gd name="connsiteX0" fmla="*/ 130989 w 260678"/>
                <a:gd name="connsiteY0" fmla="*/ 610 h 260678"/>
                <a:gd name="connsiteX1" fmla="*/ 261328 w 260678"/>
                <a:gd name="connsiteY1" fmla="*/ 130949 h 260678"/>
                <a:gd name="connsiteX2" fmla="*/ 130989 w 260678"/>
                <a:gd name="connsiteY2" fmla="*/ 261288 h 260678"/>
                <a:gd name="connsiteX3" fmla="*/ 650 w 260678"/>
                <a:gd name="connsiteY3" fmla="*/ 130949 h 260678"/>
                <a:gd name="connsiteX4" fmla="*/ 130989 w 260678"/>
                <a:gd name="connsiteY4" fmla="*/ 6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989" y="610"/>
                  </a:moveTo>
                  <a:cubicBezTo>
                    <a:pt x="202977" y="610"/>
                    <a:pt x="261328" y="58965"/>
                    <a:pt x="261328" y="130949"/>
                  </a:cubicBezTo>
                  <a:cubicBezTo>
                    <a:pt x="261328" y="202937"/>
                    <a:pt x="202977" y="261288"/>
                    <a:pt x="130989" y="261288"/>
                  </a:cubicBezTo>
                  <a:cubicBezTo>
                    <a:pt x="59005" y="261288"/>
                    <a:pt x="650" y="202937"/>
                    <a:pt x="650" y="130949"/>
                  </a:cubicBezTo>
                  <a:cubicBezTo>
                    <a:pt x="650" y="58965"/>
                    <a:pt x="59005" y="610"/>
                    <a:pt x="130989" y="6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0" name="Полилиния 1049">
              <a:extLst>
                <a:ext uri="{FF2B5EF4-FFF2-40B4-BE49-F238E27FC236}">
                  <a16:creationId xmlns:a16="http://schemas.microsoft.com/office/drawing/2014/main" id="{D17DFFC0-9A8F-E9E3-B962-2C6F3BB36E9B}"/>
                </a:ext>
              </a:extLst>
            </p:cNvPr>
            <p:cNvSpPr/>
            <p:nvPr/>
          </p:nvSpPr>
          <p:spPr>
            <a:xfrm>
              <a:off x="13460480" y="7841419"/>
              <a:ext cx="260678" cy="260678"/>
            </a:xfrm>
            <a:custGeom>
              <a:avLst/>
              <a:gdLst>
                <a:gd name="connsiteX0" fmla="*/ 131029 w 260678"/>
                <a:gd name="connsiteY0" fmla="*/ 610 h 260678"/>
                <a:gd name="connsiteX1" fmla="*/ 261368 w 260678"/>
                <a:gd name="connsiteY1" fmla="*/ 130949 h 260678"/>
                <a:gd name="connsiteX2" fmla="*/ 131029 w 260678"/>
                <a:gd name="connsiteY2" fmla="*/ 261288 h 260678"/>
                <a:gd name="connsiteX3" fmla="*/ 690 w 260678"/>
                <a:gd name="connsiteY3" fmla="*/ 130949 h 260678"/>
                <a:gd name="connsiteX4" fmla="*/ 131029 w 260678"/>
                <a:gd name="connsiteY4" fmla="*/ 6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1029" y="610"/>
                  </a:moveTo>
                  <a:cubicBezTo>
                    <a:pt x="203017" y="610"/>
                    <a:pt x="261368" y="58965"/>
                    <a:pt x="261368" y="130949"/>
                  </a:cubicBezTo>
                  <a:cubicBezTo>
                    <a:pt x="261368" y="202937"/>
                    <a:pt x="203017" y="261288"/>
                    <a:pt x="131029" y="261288"/>
                  </a:cubicBezTo>
                  <a:cubicBezTo>
                    <a:pt x="59045" y="261288"/>
                    <a:pt x="690" y="202937"/>
                    <a:pt x="690" y="130949"/>
                  </a:cubicBezTo>
                  <a:cubicBezTo>
                    <a:pt x="690" y="58965"/>
                    <a:pt x="59045" y="610"/>
                    <a:pt x="131029" y="6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1" name="Полилиния 1050">
              <a:extLst>
                <a:ext uri="{FF2B5EF4-FFF2-40B4-BE49-F238E27FC236}">
                  <a16:creationId xmlns:a16="http://schemas.microsoft.com/office/drawing/2014/main" id="{B46A21E6-6220-C412-48C7-589EEE8937EF}"/>
                </a:ext>
              </a:extLst>
            </p:cNvPr>
            <p:cNvSpPr/>
            <p:nvPr/>
          </p:nvSpPr>
          <p:spPr>
            <a:xfrm>
              <a:off x="13981837" y="7841419"/>
              <a:ext cx="260678" cy="260678"/>
            </a:xfrm>
            <a:custGeom>
              <a:avLst/>
              <a:gdLst>
                <a:gd name="connsiteX0" fmla="*/ 131109 w 260678"/>
                <a:gd name="connsiteY0" fmla="*/ 610 h 260678"/>
                <a:gd name="connsiteX1" fmla="*/ 261448 w 260678"/>
                <a:gd name="connsiteY1" fmla="*/ 130949 h 260678"/>
                <a:gd name="connsiteX2" fmla="*/ 131109 w 260678"/>
                <a:gd name="connsiteY2" fmla="*/ 261288 h 260678"/>
                <a:gd name="connsiteX3" fmla="*/ 770 w 260678"/>
                <a:gd name="connsiteY3" fmla="*/ 130949 h 260678"/>
                <a:gd name="connsiteX4" fmla="*/ 131109 w 260678"/>
                <a:gd name="connsiteY4" fmla="*/ 6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1109" y="610"/>
                  </a:moveTo>
                  <a:cubicBezTo>
                    <a:pt x="203097" y="610"/>
                    <a:pt x="261448" y="58965"/>
                    <a:pt x="261448" y="130949"/>
                  </a:cubicBezTo>
                  <a:cubicBezTo>
                    <a:pt x="261448" y="202937"/>
                    <a:pt x="203097" y="261288"/>
                    <a:pt x="131109" y="261288"/>
                  </a:cubicBezTo>
                  <a:cubicBezTo>
                    <a:pt x="59125" y="261288"/>
                    <a:pt x="770" y="202937"/>
                    <a:pt x="770" y="130949"/>
                  </a:cubicBezTo>
                  <a:cubicBezTo>
                    <a:pt x="770" y="58965"/>
                    <a:pt x="59125" y="610"/>
                    <a:pt x="131109" y="6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2" name="Полилиния 1051">
              <a:extLst>
                <a:ext uri="{FF2B5EF4-FFF2-40B4-BE49-F238E27FC236}">
                  <a16:creationId xmlns:a16="http://schemas.microsoft.com/office/drawing/2014/main" id="{576FDD46-00EA-0A3D-F126-DB5CF4434734}"/>
                </a:ext>
              </a:extLst>
            </p:cNvPr>
            <p:cNvSpPr/>
            <p:nvPr/>
          </p:nvSpPr>
          <p:spPr>
            <a:xfrm>
              <a:off x="10071660" y="8102097"/>
              <a:ext cx="260678" cy="260678"/>
            </a:xfrm>
            <a:custGeom>
              <a:avLst/>
              <a:gdLst>
                <a:gd name="connsiteX0" fmla="*/ 130509 w 260678"/>
                <a:gd name="connsiteY0" fmla="*/ 650 h 260678"/>
                <a:gd name="connsiteX1" fmla="*/ 260848 w 260678"/>
                <a:gd name="connsiteY1" fmla="*/ 130989 h 260678"/>
                <a:gd name="connsiteX2" fmla="*/ 130509 w 260678"/>
                <a:gd name="connsiteY2" fmla="*/ 261328 h 260678"/>
                <a:gd name="connsiteX3" fmla="*/ 170 w 260678"/>
                <a:gd name="connsiteY3" fmla="*/ 130989 h 260678"/>
                <a:gd name="connsiteX4" fmla="*/ 130509 w 260678"/>
                <a:gd name="connsiteY4" fmla="*/ 6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509" y="650"/>
                  </a:moveTo>
                  <a:cubicBezTo>
                    <a:pt x="202497" y="650"/>
                    <a:pt x="260848" y="59005"/>
                    <a:pt x="260848" y="130989"/>
                  </a:cubicBezTo>
                  <a:cubicBezTo>
                    <a:pt x="260848" y="202977"/>
                    <a:pt x="202497" y="261328"/>
                    <a:pt x="130509" y="261328"/>
                  </a:cubicBezTo>
                  <a:cubicBezTo>
                    <a:pt x="58525" y="261328"/>
                    <a:pt x="170" y="202977"/>
                    <a:pt x="170" y="130989"/>
                  </a:cubicBezTo>
                  <a:cubicBezTo>
                    <a:pt x="170" y="59005"/>
                    <a:pt x="58525" y="650"/>
                    <a:pt x="130509" y="6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3" name="Полилиния 1052">
              <a:extLst>
                <a:ext uri="{FF2B5EF4-FFF2-40B4-BE49-F238E27FC236}">
                  <a16:creationId xmlns:a16="http://schemas.microsoft.com/office/drawing/2014/main" id="{C1117855-021F-CCA6-32D2-572ADC6948A5}"/>
                </a:ext>
              </a:extLst>
            </p:cNvPr>
            <p:cNvSpPr/>
            <p:nvPr/>
          </p:nvSpPr>
          <p:spPr>
            <a:xfrm>
              <a:off x="10332338" y="8102097"/>
              <a:ext cx="260678" cy="260678"/>
            </a:xfrm>
            <a:custGeom>
              <a:avLst/>
              <a:gdLst>
                <a:gd name="connsiteX0" fmla="*/ 130549 w 260678"/>
                <a:gd name="connsiteY0" fmla="*/ 650 h 260678"/>
                <a:gd name="connsiteX1" fmla="*/ 260888 w 260678"/>
                <a:gd name="connsiteY1" fmla="*/ 130989 h 260678"/>
                <a:gd name="connsiteX2" fmla="*/ 130549 w 260678"/>
                <a:gd name="connsiteY2" fmla="*/ 261328 h 260678"/>
                <a:gd name="connsiteX3" fmla="*/ 210 w 260678"/>
                <a:gd name="connsiteY3" fmla="*/ 130989 h 260678"/>
                <a:gd name="connsiteX4" fmla="*/ 130549 w 260678"/>
                <a:gd name="connsiteY4" fmla="*/ 6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549" y="650"/>
                  </a:moveTo>
                  <a:cubicBezTo>
                    <a:pt x="202537" y="650"/>
                    <a:pt x="260888" y="59005"/>
                    <a:pt x="260888" y="130989"/>
                  </a:cubicBezTo>
                  <a:cubicBezTo>
                    <a:pt x="260888" y="202977"/>
                    <a:pt x="202537" y="261328"/>
                    <a:pt x="130549" y="261328"/>
                  </a:cubicBezTo>
                  <a:cubicBezTo>
                    <a:pt x="58565" y="261328"/>
                    <a:pt x="210" y="202977"/>
                    <a:pt x="210" y="130989"/>
                  </a:cubicBezTo>
                  <a:cubicBezTo>
                    <a:pt x="210" y="59005"/>
                    <a:pt x="58565" y="650"/>
                    <a:pt x="130549" y="6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5" name="Полилиния 1054">
              <a:extLst>
                <a:ext uri="{FF2B5EF4-FFF2-40B4-BE49-F238E27FC236}">
                  <a16:creationId xmlns:a16="http://schemas.microsoft.com/office/drawing/2014/main" id="{EF3E2636-2069-6A5E-9285-ACE2346DB55E}"/>
                </a:ext>
              </a:extLst>
            </p:cNvPr>
            <p:cNvSpPr/>
            <p:nvPr/>
          </p:nvSpPr>
          <p:spPr>
            <a:xfrm>
              <a:off x="10593017" y="8102097"/>
              <a:ext cx="260678" cy="260678"/>
            </a:xfrm>
            <a:custGeom>
              <a:avLst/>
              <a:gdLst>
                <a:gd name="connsiteX0" fmla="*/ 130589 w 260678"/>
                <a:gd name="connsiteY0" fmla="*/ 650 h 260678"/>
                <a:gd name="connsiteX1" fmla="*/ 260928 w 260678"/>
                <a:gd name="connsiteY1" fmla="*/ 130989 h 260678"/>
                <a:gd name="connsiteX2" fmla="*/ 130589 w 260678"/>
                <a:gd name="connsiteY2" fmla="*/ 261328 h 260678"/>
                <a:gd name="connsiteX3" fmla="*/ 250 w 260678"/>
                <a:gd name="connsiteY3" fmla="*/ 130989 h 260678"/>
                <a:gd name="connsiteX4" fmla="*/ 130589 w 260678"/>
                <a:gd name="connsiteY4" fmla="*/ 6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589" y="650"/>
                  </a:moveTo>
                  <a:cubicBezTo>
                    <a:pt x="202577" y="650"/>
                    <a:pt x="260928" y="59005"/>
                    <a:pt x="260928" y="130989"/>
                  </a:cubicBezTo>
                  <a:cubicBezTo>
                    <a:pt x="260928" y="202977"/>
                    <a:pt x="202577" y="261328"/>
                    <a:pt x="130589" y="261328"/>
                  </a:cubicBezTo>
                  <a:cubicBezTo>
                    <a:pt x="58605" y="261328"/>
                    <a:pt x="250" y="202977"/>
                    <a:pt x="250" y="130989"/>
                  </a:cubicBezTo>
                  <a:cubicBezTo>
                    <a:pt x="250" y="59005"/>
                    <a:pt x="58605" y="650"/>
                    <a:pt x="130589" y="6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6" name="Полилиния 1055">
              <a:extLst>
                <a:ext uri="{FF2B5EF4-FFF2-40B4-BE49-F238E27FC236}">
                  <a16:creationId xmlns:a16="http://schemas.microsoft.com/office/drawing/2014/main" id="{BF8558B9-BE87-1007-26F8-4D7FDFE233CF}"/>
                </a:ext>
              </a:extLst>
            </p:cNvPr>
            <p:cNvSpPr/>
            <p:nvPr/>
          </p:nvSpPr>
          <p:spPr>
            <a:xfrm>
              <a:off x="10853695" y="8102097"/>
              <a:ext cx="260678" cy="260678"/>
            </a:xfrm>
            <a:custGeom>
              <a:avLst/>
              <a:gdLst>
                <a:gd name="connsiteX0" fmla="*/ 130629 w 260678"/>
                <a:gd name="connsiteY0" fmla="*/ 650 h 260678"/>
                <a:gd name="connsiteX1" fmla="*/ 260968 w 260678"/>
                <a:gd name="connsiteY1" fmla="*/ 130989 h 260678"/>
                <a:gd name="connsiteX2" fmla="*/ 130629 w 260678"/>
                <a:gd name="connsiteY2" fmla="*/ 261328 h 260678"/>
                <a:gd name="connsiteX3" fmla="*/ 290 w 260678"/>
                <a:gd name="connsiteY3" fmla="*/ 130989 h 260678"/>
                <a:gd name="connsiteX4" fmla="*/ 130629 w 260678"/>
                <a:gd name="connsiteY4" fmla="*/ 6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629" y="650"/>
                  </a:moveTo>
                  <a:cubicBezTo>
                    <a:pt x="202617" y="650"/>
                    <a:pt x="260968" y="59005"/>
                    <a:pt x="260968" y="130989"/>
                  </a:cubicBezTo>
                  <a:cubicBezTo>
                    <a:pt x="260968" y="202977"/>
                    <a:pt x="202617" y="261328"/>
                    <a:pt x="130629" y="261328"/>
                  </a:cubicBezTo>
                  <a:cubicBezTo>
                    <a:pt x="58645" y="261328"/>
                    <a:pt x="290" y="202977"/>
                    <a:pt x="290" y="130989"/>
                  </a:cubicBezTo>
                  <a:cubicBezTo>
                    <a:pt x="290" y="59005"/>
                    <a:pt x="58645" y="650"/>
                    <a:pt x="130629" y="6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0" name="Полилиния 1059">
              <a:extLst>
                <a:ext uri="{FF2B5EF4-FFF2-40B4-BE49-F238E27FC236}">
                  <a16:creationId xmlns:a16="http://schemas.microsoft.com/office/drawing/2014/main" id="{4F1E391F-5535-A3B7-6CF5-F7FB49CAF29B}"/>
                </a:ext>
              </a:extLst>
            </p:cNvPr>
            <p:cNvSpPr/>
            <p:nvPr/>
          </p:nvSpPr>
          <p:spPr>
            <a:xfrm>
              <a:off x="11114374" y="8102097"/>
              <a:ext cx="260678" cy="260678"/>
            </a:xfrm>
            <a:custGeom>
              <a:avLst/>
              <a:gdLst>
                <a:gd name="connsiteX0" fmla="*/ 130669 w 260678"/>
                <a:gd name="connsiteY0" fmla="*/ 650 h 260678"/>
                <a:gd name="connsiteX1" fmla="*/ 261008 w 260678"/>
                <a:gd name="connsiteY1" fmla="*/ 130989 h 260678"/>
                <a:gd name="connsiteX2" fmla="*/ 130669 w 260678"/>
                <a:gd name="connsiteY2" fmla="*/ 261328 h 260678"/>
                <a:gd name="connsiteX3" fmla="*/ 330 w 260678"/>
                <a:gd name="connsiteY3" fmla="*/ 130989 h 260678"/>
                <a:gd name="connsiteX4" fmla="*/ 130669 w 260678"/>
                <a:gd name="connsiteY4" fmla="*/ 6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669" y="650"/>
                  </a:moveTo>
                  <a:cubicBezTo>
                    <a:pt x="202657" y="650"/>
                    <a:pt x="261008" y="59005"/>
                    <a:pt x="261008" y="130989"/>
                  </a:cubicBezTo>
                  <a:cubicBezTo>
                    <a:pt x="261008" y="202977"/>
                    <a:pt x="202657" y="261328"/>
                    <a:pt x="130669" y="261328"/>
                  </a:cubicBezTo>
                  <a:cubicBezTo>
                    <a:pt x="58685" y="261328"/>
                    <a:pt x="330" y="202977"/>
                    <a:pt x="330" y="130989"/>
                  </a:cubicBezTo>
                  <a:cubicBezTo>
                    <a:pt x="330" y="59005"/>
                    <a:pt x="58685" y="650"/>
                    <a:pt x="130669" y="6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1" name="Полилиния 1060">
              <a:extLst>
                <a:ext uri="{FF2B5EF4-FFF2-40B4-BE49-F238E27FC236}">
                  <a16:creationId xmlns:a16="http://schemas.microsoft.com/office/drawing/2014/main" id="{59E8E15A-14FA-C6C2-0479-A304DF0EEE86}"/>
                </a:ext>
              </a:extLst>
            </p:cNvPr>
            <p:cNvSpPr/>
            <p:nvPr/>
          </p:nvSpPr>
          <p:spPr>
            <a:xfrm>
              <a:off x="11375052" y="8102097"/>
              <a:ext cx="260678" cy="260678"/>
            </a:xfrm>
            <a:custGeom>
              <a:avLst/>
              <a:gdLst>
                <a:gd name="connsiteX0" fmla="*/ 130709 w 260678"/>
                <a:gd name="connsiteY0" fmla="*/ 650 h 260678"/>
                <a:gd name="connsiteX1" fmla="*/ 261048 w 260678"/>
                <a:gd name="connsiteY1" fmla="*/ 130989 h 260678"/>
                <a:gd name="connsiteX2" fmla="*/ 130709 w 260678"/>
                <a:gd name="connsiteY2" fmla="*/ 261328 h 260678"/>
                <a:gd name="connsiteX3" fmla="*/ 370 w 260678"/>
                <a:gd name="connsiteY3" fmla="*/ 130989 h 260678"/>
                <a:gd name="connsiteX4" fmla="*/ 130709 w 260678"/>
                <a:gd name="connsiteY4" fmla="*/ 6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709" y="650"/>
                  </a:moveTo>
                  <a:cubicBezTo>
                    <a:pt x="202697" y="650"/>
                    <a:pt x="261048" y="59005"/>
                    <a:pt x="261048" y="130989"/>
                  </a:cubicBezTo>
                  <a:cubicBezTo>
                    <a:pt x="261048" y="202977"/>
                    <a:pt x="202697" y="261328"/>
                    <a:pt x="130709" y="261328"/>
                  </a:cubicBezTo>
                  <a:cubicBezTo>
                    <a:pt x="58725" y="261328"/>
                    <a:pt x="370" y="202977"/>
                    <a:pt x="370" y="130989"/>
                  </a:cubicBezTo>
                  <a:cubicBezTo>
                    <a:pt x="370" y="59005"/>
                    <a:pt x="58725" y="650"/>
                    <a:pt x="130709" y="6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6" name="Полилиния 1065">
              <a:extLst>
                <a:ext uri="{FF2B5EF4-FFF2-40B4-BE49-F238E27FC236}">
                  <a16:creationId xmlns:a16="http://schemas.microsoft.com/office/drawing/2014/main" id="{D98AD515-B60B-7A1F-DCC5-A1621F3BCFD7}"/>
                </a:ext>
              </a:extLst>
            </p:cNvPr>
            <p:cNvSpPr/>
            <p:nvPr/>
          </p:nvSpPr>
          <p:spPr>
            <a:xfrm>
              <a:off x="12157088" y="8102097"/>
              <a:ext cx="260678" cy="260678"/>
            </a:xfrm>
            <a:custGeom>
              <a:avLst/>
              <a:gdLst>
                <a:gd name="connsiteX0" fmla="*/ 130829 w 260678"/>
                <a:gd name="connsiteY0" fmla="*/ 650 h 260678"/>
                <a:gd name="connsiteX1" fmla="*/ 261168 w 260678"/>
                <a:gd name="connsiteY1" fmla="*/ 130989 h 260678"/>
                <a:gd name="connsiteX2" fmla="*/ 130829 w 260678"/>
                <a:gd name="connsiteY2" fmla="*/ 261328 h 260678"/>
                <a:gd name="connsiteX3" fmla="*/ 490 w 260678"/>
                <a:gd name="connsiteY3" fmla="*/ 130989 h 260678"/>
                <a:gd name="connsiteX4" fmla="*/ 130829 w 260678"/>
                <a:gd name="connsiteY4" fmla="*/ 6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829" y="650"/>
                  </a:moveTo>
                  <a:cubicBezTo>
                    <a:pt x="202817" y="650"/>
                    <a:pt x="261168" y="59005"/>
                    <a:pt x="261168" y="130989"/>
                  </a:cubicBezTo>
                  <a:cubicBezTo>
                    <a:pt x="261168" y="202977"/>
                    <a:pt x="202817" y="261328"/>
                    <a:pt x="130829" y="261328"/>
                  </a:cubicBezTo>
                  <a:cubicBezTo>
                    <a:pt x="58845" y="261328"/>
                    <a:pt x="490" y="202977"/>
                    <a:pt x="490" y="130989"/>
                  </a:cubicBezTo>
                  <a:cubicBezTo>
                    <a:pt x="490" y="59005"/>
                    <a:pt x="58845" y="650"/>
                    <a:pt x="130829" y="6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7" name="Полилиния 1066">
              <a:extLst>
                <a:ext uri="{FF2B5EF4-FFF2-40B4-BE49-F238E27FC236}">
                  <a16:creationId xmlns:a16="http://schemas.microsoft.com/office/drawing/2014/main" id="{7A2FF8A9-3C4F-59F9-76F4-00E6FE7D412C}"/>
                </a:ext>
              </a:extLst>
            </p:cNvPr>
            <p:cNvSpPr/>
            <p:nvPr/>
          </p:nvSpPr>
          <p:spPr>
            <a:xfrm>
              <a:off x="12417766" y="8102097"/>
              <a:ext cx="260678" cy="260678"/>
            </a:xfrm>
            <a:custGeom>
              <a:avLst/>
              <a:gdLst>
                <a:gd name="connsiteX0" fmla="*/ 130869 w 260678"/>
                <a:gd name="connsiteY0" fmla="*/ 650 h 260678"/>
                <a:gd name="connsiteX1" fmla="*/ 261208 w 260678"/>
                <a:gd name="connsiteY1" fmla="*/ 130989 h 260678"/>
                <a:gd name="connsiteX2" fmla="*/ 130869 w 260678"/>
                <a:gd name="connsiteY2" fmla="*/ 261328 h 260678"/>
                <a:gd name="connsiteX3" fmla="*/ 530 w 260678"/>
                <a:gd name="connsiteY3" fmla="*/ 130989 h 260678"/>
                <a:gd name="connsiteX4" fmla="*/ 130869 w 260678"/>
                <a:gd name="connsiteY4" fmla="*/ 6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869" y="650"/>
                  </a:moveTo>
                  <a:cubicBezTo>
                    <a:pt x="202857" y="650"/>
                    <a:pt x="261208" y="59005"/>
                    <a:pt x="261208" y="130989"/>
                  </a:cubicBezTo>
                  <a:cubicBezTo>
                    <a:pt x="261208" y="202977"/>
                    <a:pt x="202857" y="261328"/>
                    <a:pt x="130869" y="261328"/>
                  </a:cubicBezTo>
                  <a:cubicBezTo>
                    <a:pt x="58885" y="261328"/>
                    <a:pt x="530" y="202977"/>
                    <a:pt x="530" y="130989"/>
                  </a:cubicBezTo>
                  <a:cubicBezTo>
                    <a:pt x="530" y="59005"/>
                    <a:pt x="58885" y="650"/>
                    <a:pt x="130869" y="6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8" name="Полилиния 1067">
              <a:extLst>
                <a:ext uri="{FF2B5EF4-FFF2-40B4-BE49-F238E27FC236}">
                  <a16:creationId xmlns:a16="http://schemas.microsoft.com/office/drawing/2014/main" id="{7B97D91D-4A67-6C9D-53A4-2D7D2BFF02D5}"/>
                </a:ext>
              </a:extLst>
            </p:cNvPr>
            <p:cNvSpPr/>
            <p:nvPr/>
          </p:nvSpPr>
          <p:spPr>
            <a:xfrm>
              <a:off x="12678444" y="8102097"/>
              <a:ext cx="260678" cy="260678"/>
            </a:xfrm>
            <a:custGeom>
              <a:avLst/>
              <a:gdLst>
                <a:gd name="connsiteX0" fmla="*/ 130909 w 260678"/>
                <a:gd name="connsiteY0" fmla="*/ 650 h 260678"/>
                <a:gd name="connsiteX1" fmla="*/ 261248 w 260678"/>
                <a:gd name="connsiteY1" fmla="*/ 130989 h 260678"/>
                <a:gd name="connsiteX2" fmla="*/ 130909 w 260678"/>
                <a:gd name="connsiteY2" fmla="*/ 261328 h 260678"/>
                <a:gd name="connsiteX3" fmla="*/ 570 w 260678"/>
                <a:gd name="connsiteY3" fmla="*/ 130989 h 260678"/>
                <a:gd name="connsiteX4" fmla="*/ 130909 w 260678"/>
                <a:gd name="connsiteY4" fmla="*/ 6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909" y="650"/>
                  </a:moveTo>
                  <a:cubicBezTo>
                    <a:pt x="202897" y="650"/>
                    <a:pt x="261248" y="59005"/>
                    <a:pt x="261248" y="130989"/>
                  </a:cubicBezTo>
                  <a:cubicBezTo>
                    <a:pt x="261248" y="202977"/>
                    <a:pt x="202897" y="261328"/>
                    <a:pt x="130909" y="261328"/>
                  </a:cubicBezTo>
                  <a:cubicBezTo>
                    <a:pt x="58925" y="261328"/>
                    <a:pt x="570" y="202977"/>
                    <a:pt x="570" y="130989"/>
                  </a:cubicBezTo>
                  <a:cubicBezTo>
                    <a:pt x="570" y="59005"/>
                    <a:pt x="58925" y="650"/>
                    <a:pt x="130909" y="6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9" name="Полилиния 1068">
              <a:extLst>
                <a:ext uri="{FF2B5EF4-FFF2-40B4-BE49-F238E27FC236}">
                  <a16:creationId xmlns:a16="http://schemas.microsoft.com/office/drawing/2014/main" id="{DD822695-43E9-C41D-DF76-9ED1CAA193F5}"/>
                </a:ext>
              </a:extLst>
            </p:cNvPr>
            <p:cNvSpPr/>
            <p:nvPr/>
          </p:nvSpPr>
          <p:spPr>
            <a:xfrm>
              <a:off x="12939123" y="8102097"/>
              <a:ext cx="260678" cy="260678"/>
            </a:xfrm>
            <a:custGeom>
              <a:avLst/>
              <a:gdLst>
                <a:gd name="connsiteX0" fmla="*/ 130949 w 260678"/>
                <a:gd name="connsiteY0" fmla="*/ 650 h 260678"/>
                <a:gd name="connsiteX1" fmla="*/ 261288 w 260678"/>
                <a:gd name="connsiteY1" fmla="*/ 130989 h 260678"/>
                <a:gd name="connsiteX2" fmla="*/ 130949 w 260678"/>
                <a:gd name="connsiteY2" fmla="*/ 261328 h 260678"/>
                <a:gd name="connsiteX3" fmla="*/ 610 w 260678"/>
                <a:gd name="connsiteY3" fmla="*/ 130989 h 260678"/>
                <a:gd name="connsiteX4" fmla="*/ 130949 w 260678"/>
                <a:gd name="connsiteY4" fmla="*/ 6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949" y="650"/>
                  </a:moveTo>
                  <a:cubicBezTo>
                    <a:pt x="202937" y="650"/>
                    <a:pt x="261288" y="59005"/>
                    <a:pt x="261288" y="130989"/>
                  </a:cubicBezTo>
                  <a:cubicBezTo>
                    <a:pt x="261288" y="202977"/>
                    <a:pt x="202937" y="261328"/>
                    <a:pt x="130949" y="261328"/>
                  </a:cubicBezTo>
                  <a:cubicBezTo>
                    <a:pt x="58965" y="261328"/>
                    <a:pt x="610" y="202977"/>
                    <a:pt x="610" y="130989"/>
                  </a:cubicBezTo>
                  <a:cubicBezTo>
                    <a:pt x="610" y="59005"/>
                    <a:pt x="58965" y="650"/>
                    <a:pt x="130949" y="6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0" name="Полилиния 1069">
              <a:extLst>
                <a:ext uri="{FF2B5EF4-FFF2-40B4-BE49-F238E27FC236}">
                  <a16:creationId xmlns:a16="http://schemas.microsoft.com/office/drawing/2014/main" id="{E1313073-BB82-C182-980E-2432F7271227}"/>
                </a:ext>
              </a:extLst>
            </p:cNvPr>
            <p:cNvSpPr/>
            <p:nvPr/>
          </p:nvSpPr>
          <p:spPr>
            <a:xfrm>
              <a:off x="13199801" y="8102097"/>
              <a:ext cx="260678" cy="260678"/>
            </a:xfrm>
            <a:custGeom>
              <a:avLst/>
              <a:gdLst>
                <a:gd name="connsiteX0" fmla="*/ 130989 w 260678"/>
                <a:gd name="connsiteY0" fmla="*/ 650 h 260678"/>
                <a:gd name="connsiteX1" fmla="*/ 261328 w 260678"/>
                <a:gd name="connsiteY1" fmla="*/ 130989 h 260678"/>
                <a:gd name="connsiteX2" fmla="*/ 130989 w 260678"/>
                <a:gd name="connsiteY2" fmla="*/ 261328 h 260678"/>
                <a:gd name="connsiteX3" fmla="*/ 650 w 260678"/>
                <a:gd name="connsiteY3" fmla="*/ 130989 h 260678"/>
                <a:gd name="connsiteX4" fmla="*/ 130989 w 260678"/>
                <a:gd name="connsiteY4" fmla="*/ 6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989" y="650"/>
                  </a:moveTo>
                  <a:cubicBezTo>
                    <a:pt x="202977" y="650"/>
                    <a:pt x="261328" y="59005"/>
                    <a:pt x="261328" y="130989"/>
                  </a:cubicBezTo>
                  <a:cubicBezTo>
                    <a:pt x="261328" y="202977"/>
                    <a:pt x="202977" y="261328"/>
                    <a:pt x="130989" y="261328"/>
                  </a:cubicBezTo>
                  <a:cubicBezTo>
                    <a:pt x="59005" y="261328"/>
                    <a:pt x="650" y="202977"/>
                    <a:pt x="650" y="130989"/>
                  </a:cubicBezTo>
                  <a:cubicBezTo>
                    <a:pt x="650" y="59005"/>
                    <a:pt x="59005" y="650"/>
                    <a:pt x="130989" y="6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1" name="Полилиния 1070">
              <a:extLst>
                <a:ext uri="{FF2B5EF4-FFF2-40B4-BE49-F238E27FC236}">
                  <a16:creationId xmlns:a16="http://schemas.microsoft.com/office/drawing/2014/main" id="{620E0961-1CBB-C170-1097-CB74EDB8778C}"/>
                </a:ext>
              </a:extLst>
            </p:cNvPr>
            <p:cNvSpPr/>
            <p:nvPr/>
          </p:nvSpPr>
          <p:spPr>
            <a:xfrm>
              <a:off x="13460480" y="8102097"/>
              <a:ext cx="260678" cy="260678"/>
            </a:xfrm>
            <a:custGeom>
              <a:avLst/>
              <a:gdLst>
                <a:gd name="connsiteX0" fmla="*/ 131029 w 260678"/>
                <a:gd name="connsiteY0" fmla="*/ 650 h 260678"/>
                <a:gd name="connsiteX1" fmla="*/ 261368 w 260678"/>
                <a:gd name="connsiteY1" fmla="*/ 130989 h 260678"/>
                <a:gd name="connsiteX2" fmla="*/ 131029 w 260678"/>
                <a:gd name="connsiteY2" fmla="*/ 261328 h 260678"/>
                <a:gd name="connsiteX3" fmla="*/ 690 w 260678"/>
                <a:gd name="connsiteY3" fmla="*/ 130989 h 260678"/>
                <a:gd name="connsiteX4" fmla="*/ 131029 w 260678"/>
                <a:gd name="connsiteY4" fmla="*/ 65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1029" y="650"/>
                  </a:moveTo>
                  <a:cubicBezTo>
                    <a:pt x="203017" y="650"/>
                    <a:pt x="261368" y="59005"/>
                    <a:pt x="261368" y="130989"/>
                  </a:cubicBezTo>
                  <a:cubicBezTo>
                    <a:pt x="261368" y="202977"/>
                    <a:pt x="203017" y="261328"/>
                    <a:pt x="131029" y="261328"/>
                  </a:cubicBezTo>
                  <a:cubicBezTo>
                    <a:pt x="59045" y="261328"/>
                    <a:pt x="690" y="202977"/>
                    <a:pt x="690" y="130989"/>
                  </a:cubicBezTo>
                  <a:cubicBezTo>
                    <a:pt x="690" y="59005"/>
                    <a:pt x="59045" y="650"/>
                    <a:pt x="131029" y="65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2" name="Полилиния 1071">
              <a:extLst>
                <a:ext uri="{FF2B5EF4-FFF2-40B4-BE49-F238E27FC236}">
                  <a16:creationId xmlns:a16="http://schemas.microsoft.com/office/drawing/2014/main" id="{A344BD4A-38DF-34B9-E052-71B51EDE49FF}"/>
                </a:ext>
              </a:extLst>
            </p:cNvPr>
            <p:cNvSpPr/>
            <p:nvPr/>
          </p:nvSpPr>
          <p:spPr>
            <a:xfrm>
              <a:off x="10593017" y="8362776"/>
              <a:ext cx="260678" cy="260678"/>
            </a:xfrm>
            <a:custGeom>
              <a:avLst/>
              <a:gdLst>
                <a:gd name="connsiteX0" fmla="*/ 130589 w 260678"/>
                <a:gd name="connsiteY0" fmla="*/ 690 h 260678"/>
                <a:gd name="connsiteX1" fmla="*/ 260928 w 260678"/>
                <a:gd name="connsiteY1" fmla="*/ 131029 h 260678"/>
                <a:gd name="connsiteX2" fmla="*/ 130589 w 260678"/>
                <a:gd name="connsiteY2" fmla="*/ 261368 h 260678"/>
                <a:gd name="connsiteX3" fmla="*/ 250 w 260678"/>
                <a:gd name="connsiteY3" fmla="*/ 131029 h 260678"/>
                <a:gd name="connsiteX4" fmla="*/ 130589 w 260678"/>
                <a:gd name="connsiteY4" fmla="*/ 69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589" y="690"/>
                  </a:moveTo>
                  <a:cubicBezTo>
                    <a:pt x="202577" y="690"/>
                    <a:pt x="260928" y="59045"/>
                    <a:pt x="260928" y="131029"/>
                  </a:cubicBezTo>
                  <a:cubicBezTo>
                    <a:pt x="260928" y="203017"/>
                    <a:pt x="202577" y="261368"/>
                    <a:pt x="130589" y="261368"/>
                  </a:cubicBezTo>
                  <a:cubicBezTo>
                    <a:pt x="58605" y="261368"/>
                    <a:pt x="250" y="203017"/>
                    <a:pt x="250" y="131029"/>
                  </a:cubicBezTo>
                  <a:cubicBezTo>
                    <a:pt x="250" y="59045"/>
                    <a:pt x="58605" y="690"/>
                    <a:pt x="130589" y="69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3" name="Полилиния 1072">
              <a:extLst>
                <a:ext uri="{FF2B5EF4-FFF2-40B4-BE49-F238E27FC236}">
                  <a16:creationId xmlns:a16="http://schemas.microsoft.com/office/drawing/2014/main" id="{B7E9EA2E-41F2-23A6-0C56-8981666A4AB2}"/>
                </a:ext>
              </a:extLst>
            </p:cNvPr>
            <p:cNvSpPr/>
            <p:nvPr/>
          </p:nvSpPr>
          <p:spPr>
            <a:xfrm>
              <a:off x="10853695" y="8362776"/>
              <a:ext cx="260678" cy="260678"/>
            </a:xfrm>
            <a:custGeom>
              <a:avLst/>
              <a:gdLst>
                <a:gd name="connsiteX0" fmla="*/ 130629 w 260678"/>
                <a:gd name="connsiteY0" fmla="*/ 690 h 260678"/>
                <a:gd name="connsiteX1" fmla="*/ 260968 w 260678"/>
                <a:gd name="connsiteY1" fmla="*/ 131029 h 260678"/>
                <a:gd name="connsiteX2" fmla="*/ 130629 w 260678"/>
                <a:gd name="connsiteY2" fmla="*/ 261368 h 260678"/>
                <a:gd name="connsiteX3" fmla="*/ 290 w 260678"/>
                <a:gd name="connsiteY3" fmla="*/ 131029 h 260678"/>
                <a:gd name="connsiteX4" fmla="*/ 130629 w 260678"/>
                <a:gd name="connsiteY4" fmla="*/ 69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629" y="690"/>
                  </a:moveTo>
                  <a:cubicBezTo>
                    <a:pt x="202617" y="690"/>
                    <a:pt x="260968" y="59045"/>
                    <a:pt x="260968" y="131029"/>
                  </a:cubicBezTo>
                  <a:cubicBezTo>
                    <a:pt x="260968" y="203017"/>
                    <a:pt x="202617" y="261368"/>
                    <a:pt x="130629" y="261368"/>
                  </a:cubicBezTo>
                  <a:cubicBezTo>
                    <a:pt x="58645" y="261368"/>
                    <a:pt x="290" y="203017"/>
                    <a:pt x="290" y="131029"/>
                  </a:cubicBezTo>
                  <a:cubicBezTo>
                    <a:pt x="290" y="59045"/>
                    <a:pt x="58645" y="690"/>
                    <a:pt x="130629" y="69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4" name="Полилиния 1073">
              <a:extLst>
                <a:ext uri="{FF2B5EF4-FFF2-40B4-BE49-F238E27FC236}">
                  <a16:creationId xmlns:a16="http://schemas.microsoft.com/office/drawing/2014/main" id="{DF8A7FB0-3BD8-827E-41D8-0630DA9086C6}"/>
                </a:ext>
              </a:extLst>
            </p:cNvPr>
            <p:cNvSpPr/>
            <p:nvPr/>
          </p:nvSpPr>
          <p:spPr>
            <a:xfrm>
              <a:off x="11375052" y="8362776"/>
              <a:ext cx="260678" cy="260678"/>
            </a:xfrm>
            <a:custGeom>
              <a:avLst/>
              <a:gdLst>
                <a:gd name="connsiteX0" fmla="*/ 130709 w 260678"/>
                <a:gd name="connsiteY0" fmla="*/ 690 h 260678"/>
                <a:gd name="connsiteX1" fmla="*/ 261048 w 260678"/>
                <a:gd name="connsiteY1" fmla="*/ 131029 h 260678"/>
                <a:gd name="connsiteX2" fmla="*/ 130709 w 260678"/>
                <a:gd name="connsiteY2" fmla="*/ 261368 h 260678"/>
                <a:gd name="connsiteX3" fmla="*/ 370 w 260678"/>
                <a:gd name="connsiteY3" fmla="*/ 131029 h 260678"/>
                <a:gd name="connsiteX4" fmla="*/ 130709 w 260678"/>
                <a:gd name="connsiteY4" fmla="*/ 69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709" y="690"/>
                  </a:moveTo>
                  <a:cubicBezTo>
                    <a:pt x="202697" y="690"/>
                    <a:pt x="261048" y="59045"/>
                    <a:pt x="261048" y="131029"/>
                  </a:cubicBezTo>
                  <a:cubicBezTo>
                    <a:pt x="261048" y="203017"/>
                    <a:pt x="202697" y="261368"/>
                    <a:pt x="130709" y="261368"/>
                  </a:cubicBezTo>
                  <a:cubicBezTo>
                    <a:pt x="58725" y="261368"/>
                    <a:pt x="370" y="203017"/>
                    <a:pt x="370" y="131029"/>
                  </a:cubicBezTo>
                  <a:cubicBezTo>
                    <a:pt x="370" y="59045"/>
                    <a:pt x="58725" y="690"/>
                    <a:pt x="130709" y="69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5" name="Полилиния 1074">
              <a:extLst>
                <a:ext uri="{FF2B5EF4-FFF2-40B4-BE49-F238E27FC236}">
                  <a16:creationId xmlns:a16="http://schemas.microsoft.com/office/drawing/2014/main" id="{E4B22955-0950-DFDC-9733-9117F54FDA4E}"/>
                </a:ext>
              </a:extLst>
            </p:cNvPr>
            <p:cNvSpPr/>
            <p:nvPr/>
          </p:nvSpPr>
          <p:spPr>
            <a:xfrm>
              <a:off x="11635731" y="8362776"/>
              <a:ext cx="260678" cy="260678"/>
            </a:xfrm>
            <a:custGeom>
              <a:avLst/>
              <a:gdLst>
                <a:gd name="connsiteX0" fmla="*/ 130749 w 260678"/>
                <a:gd name="connsiteY0" fmla="*/ 690 h 260678"/>
                <a:gd name="connsiteX1" fmla="*/ 261088 w 260678"/>
                <a:gd name="connsiteY1" fmla="*/ 131029 h 260678"/>
                <a:gd name="connsiteX2" fmla="*/ 130749 w 260678"/>
                <a:gd name="connsiteY2" fmla="*/ 261368 h 260678"/>
                <a:gd name="connsiteX3" fmla="*/ 410 w 260678"/>
                <a:gd name="connsiteY3" fmla="*/ 131029 h 260678"/>
                <a:gd name="connsiteX4" fmla="*/ 130749 w 260678"/>
                <a:gd name="connsiteY4" fmla="*/ 69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749" y="690"/>
                  </a:moveTo>
                  <a:cubicBezTo>
                    <a:pt x="202737" y="690"/>
                    <a:pt x="261088" y="59045"/>
                    <a:pt x="261088" y="131029"/>
                  </a:cubicBezTo>
                  <a:cubicBezTo>
                    <a:pt x="261088" y="203017"/>
                    <a:pt x="202737" y="261368"/>
                    <a:pt x="130749" y="261368"/>
                  </a:cubicBezTo>
                  <a:cubicBezTo>
                    <a:pt x="58765" y="261368"/>
                    <a:pt x="410" y="203017"/>
                    <a:pt x="410" y="131029"/>
                  </a:cubicBezTo>
                  <a:cubicBezTo>
                    <a:pt x="410" y="59045"/>
                    <a:pt x="58765" y="690"/>
                    <a:pt x="130749" y="69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6" name="Полилиния 1075">
              <a:extLst>
                <a:ext uri="{FF2B5EF4-FFF2-40B4-BE49-F238E27FC236}">
                  <a16:creationId xmlns:a16="http://schemas.microsoft.com/office/drawing/2014/main" id="{0D047020-A96D-2A39-8310-8E1C29FA4776}"/>
                </a:ext>
              </a:extLst>
            </p:cNvPr>
            <p:cNvSpPr/>
            <p:nvPr/>
          </p:nvSpPr>
          <p:spPr>
            <a:xfrm>
              <a:off x="11896409" y="8362776"/>
              <a:ext cx="260678" cy="260678"/>
            </a:xfrm>
            <a:custGeom>
              <a:avLst/>
              <a:gdLst>
                <a:gd name="connsiteX0" fmla="*/ 130789 w 260678"/>
                <a:gd name="connsiteY0" fmla="*/ 690 h 260678"/>
                <a:gd name="connsiteX1" fmla="*/ 261128 w 260678"/>
                <a:gd name="connsiteY1" fmla="*/ 131029 h 260678"/>
                <a:gd name="connsiteX2" fmla="*/ 130789 w 260678"/>
                <a:gd name="connsiteY2" fmla="*/ 261368 h 260678"/>
                <a:gd name="connsiteX3" fmla="*/ 450 w 260678"/>
                <a:gd name="connsiteY3" fmla="*/ 131029 h 260678"/>
                <a:gd name="connsiteX4" fmla="*/ 130789 w 260678"/>
                <a:gd name="connsiteY4" fmla="*/ 69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789" y="690"/>
                  </a:moveTo>
                  <a:cubicBezTo>
                    <a:pt x="202777" y="690"/>
                    <a:pt x="261128" y="59045"/>
                    <a:pt x="261128" y="131029"/>
                  </a:cubicBezTo>
                  <a:cubicBezTo>
                    <a:pt x="261128" y="203017"/>
                    <a:pt x="202777" y="261368"/>
                    <a:pt x="130789" y="261368"/>
                  </a:cubicBezTo>
                  <a:cubicBezTo>
                    <a:pt x="58805" y="261368"/>
                    <a:pt x="450" y="203017"/>
                    <a:pt x="450" y="131029"/>
                  </a:cubicBezTo>
                  <a:cubicBezTo>
                    <a:pt x="450" y="59045"/>
                    <a:pt x="58805" y="690"/>
                    <a:pt x="130789" y="69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7" name="Полилиния 1076">
              <a:extLst>
                <a:ext uri="{FF2B5EF4-FFF2-40B4-BE49-F238E27FC236}">
                  <a16:creationId xmlns:a16="http://schemas.microsoft.com/office/drawing/2014/main" id="{123E55C8-120E-B69F-EC9D-1538C3E02F0A}"/>
                </a:ext>
              </a:extLst>
            </p:cNvPr>
            <p:cNvSpPr/>
            <p:nvPr/>
          </p:nvSpPr>
          <p:spPr>
            <a:xfrm>
              <a:off x="12157088" y="8362776"/>
              <a:ext cx="260678" cy="260678"/>
            </a:xfrm>
            <a:custGeom>
              <a:avLst/>
              <a:gdLst>
                <a:gd name="connsiteX0" fmla="*/ 130829 w 260678"/>
                <a:gd name="connsiteY0" fmla="*/ 690 h 260678"/>
                <a:gd name="connsiteX1" fmla="*/ 261168 w 260678"/>
                <a:gd name="connsiteY1" fmla="*/ 131029 h 260678"/>
                <a:gd name="connsiteX2" fmla="*/ 130829 w 260678"/>
                <a:gd name="connsiteY2" fmla="*/ 261368 h 260678"/>
                <a:gd name="connsiteX3" fmla="*/ 490 w 260678"/>
                <a:gd name="connsiteY3" fmla="*/ 131029 h 260678"/>
                <a:gd name="connsiteX4" fmla="*/ 130829 w 260678"/>
                <a:gd name="connsiteY4" fmla="*/ 69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829" y="690"/>
                  </a:moveTo>
                  <a:cubicBezTo>
                    <a:pt x="202817" y="690"/>
                    <a:pt x="261168" y="59045"/>
                    <a:pt x="261168" y="131029"/>
                  </a:cubicBezTo>
                  <a:cubicBezTo>
                    <a:pt x="261168" y="203017"/>
                    <a:pt x="202817" y="261368"/>
                    <a:pt x="130829" y="261368"/>
                  </a:cubicBezTo>
                  <a:cubicBezTo>
                    <a:pt x="58845" y="261368"/>
                    <a:pt x="490" y="203017"/>
                    <a:pt x="490" y="131029"/>
                  </a:cubicBezTo>
                  <a:cubicBezTo>
                    <a:pt x="490" y="59045"/>
                    <a:pt x="58845" y="690"/>
                    <a:pt x="130829" y="69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8" name="Полилиния 1077">
              <a:extLst>
                <a:ext uri="{FF2B5EF4-FFF2-40B4-BE49-F238E27FC236}">
                  <a16:creationId xmlns:a16="http://schemas.microsoft.com/office/drawing/2014/main" id="{0397C01C-E030-DEEE-8E2B-921CF3916D16}"/>
                </a:ext>
              </a:extLst>
            </p:cNvPr>
            <p:cNvSpPr/>
            <p:nvPr/>
          </p:nvSpPr>
          <p:spPr>
            <a:xfrm>
              <a:off x="12417766" y="8362776"/>
              <a:ext cx="260678" cy="260678"/>
            </a:xfrm>
            <a:custGeom>
              <a:avLst/>
              <a:gdLst>
                <a:gd name="connsiteX0" fmla="*/ 130869 w 260678"/>
                <a:gd name="connsiteY0" fmla="*/ 690 h 260678"/>
                <a:gd name="connsiteX1" fmla="*/ 261208 w 260678"/>
                <a:gd name="connsiteY1" fmla="*/ 131029 h 260678"/>
                <a:gd name="connsiteX2" fmla="*/ 130869 w 260678"/>
                <a:gd name="connsiteY2" fmla="*/ 261368 h 260678"/>
                <a:gd name="connsiteX3" fmla="*/ 530 w 260678"/>
                <a:gd name="connsiteY3" fmla="*/ 131029 h 260678"/>
                <a:gd name="connsiteX4" fmla="*/ 130869 w 260678"/>
                <a:gd name="connsiteY4" fmla="*/ 69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869" y="690"/>
                  </a:moveTo>
                  <a:cubicBezTo>
                    <a:pt x="202857" y="690"/>
                    <a:pt x="261208" y="59045"/>
                    <a:pt x="261208" y="131029"/>
                  </a:cubicBezTo>
                  <a:cubicBezTo>
                    <a:pt x="261208" y="203017"/>
                    <a:pt x="202857" y="261368"/>
                    <a:pt x="130869" y="261368"/>
                  </a:cubicBezTo>
                  <a:cubicBezTo>
                    <a:pt x="58885" y="261368"/>
                    <a:pt x="530" y="203017"/>
                    <a:pt x="530" y="131029"/>
                  </a:cubicBezTo>
                  <a:cubicBezTo>
                    <a:pt x="530" y="59045"/>
                    <a:pt x="58885" y="690"/>
                    <a:pt x="130869" y="69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9" name="Полилиния 1078">
              <a:extLst>
                <a:ext uri="{FF2B5EF4-FFF2-40B4-BE49-F238E27FC236}">
                  <a16:creationId xmlns:a16="http://schemas.microsoft.com/office/drawing/2014/main" id="{77B3914A-1BD3-E861-06DD-45A41F07DA7E}"/>
                </a:ext>
              </a:extLst>
            </p:cNvPr>
            <p:cNvSpPr/>
            <p:nvPr/>
          </p:nvSpPr>
          <p:spPr>
            <a:xfrm>
              <a:off x="12939123" y="8362776"/>
              <a:ext cx="260678" cy="260678"/>
            </a:xfrm>
            <a:custGeom>
              <a:avLst/>
              <a:gdLst>
                <a:gd name="connsiteX0" fmla="*/ 130949 w 260678"/>
                <a:gd name="connsiteY0" fmla="*/ 690 h 260678"/>
                <a:gd name="connsiteX1" fmla="*/ 261288 w 260678"/>
                <a:gd name="connsiteY1" fmla="*/ 131029 h 260678"/>
                <a:gd name="connsiteX2" fmla="*/ 130949 w 260678"/>
                <a:gd name="connsiteY2" fmla="*/ 261368 h 260678"/>
                <a:gd name="connsiteX3" fmla="*/ 610 w 260678"/>
                <a:gd name="connsiteY3" fmla="*/ 131029 h 260678"/>
                <a:gd name="connsiteX4" fmla="*/ 130949 w 260678"/>
                <a:gd name="connsiteY4" fmla="*/ 69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949" y="690"/>
                  </a:moveTo>
                  <a:cubicBezTo>
                    <a:pt x="202937" y="690"/>
                    <a:pt x="261288" y="59045"/>
                    <a:pt x="261288" y="131029"/>
                  </a:cubicBezTo>
                  <a:cubicBezTo>
                    <a:pt x="261288" y="203017"/>
                    <a:pt x="202937" y="261368"/>
                    <a:pt x="130949" y="261368"/>
                  </a:cubicBezTo>
                  <a:cubicBezTo>
                    <a:pt x="58965" y="261368"/>
                    <a:pt x="610" y="203017"/>
                    <a:pt x="610" y="131029"/>
                  </a:cubicBezTo>
                  <a:cubicBezTo>
                    <a:pt x="610" y="59045"/>
                    <a:pt x="58965" y="690"/>
                    <a:pt x="130949" y="69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0" name="Полилиния 1079">
              <a:extLst>
                <a:ext uri="{FF2B5EF4-FFF2-40B4-BE49-F238E27FC236}">
                  <a16:creationId xmlns:a16="http://schemas.microsoft.com/office/drawing/2014/main" id="{83DA0919-BD9B-5C68-36E6-D0FA621ECA92}"/>
                </a:ext>
              </a:extLst>
            </p:cNvPr>
            <p:cNvSpPr/>
            <p:nvPr/>
          </p:nvSpPr>
          <p:spPr>
            <a:xfrm>
              <a:off x="13199801" y="8362776"/>
              <a:ext cx="260678" cy="260678"/>
            </a:xfrm>
            <a:custGeom>
              <a:avLst/>
              <a:gdLst>
                <a:gd name="connsiteX0" fmla="*/ 130989 w 260678"/>
                <a:gd name="connsiteY0" fmla="*/ 690 h 260678"/>
                <a:gd name="connsiteX1" fmla="*/ 261328 w 260678"/>
                <a:gd name="connsiteY1" fmla="*/ 131029 h 260678"/>
                <a:gd name="connsiteX2" fmla="*/ 130989 w 260678"/>
                <a:gd name="connsiteY2" fmla="*/ 261368 h 260678"/>
                <a:gd name="connsiteX3" fmla="*/ 650 w 260678"/>
                <a:gd name="connsiteY3" fmla="*/ 131029 h 260678"/>
                <a:gd name="connsiteX4" fmla="*/ 130989 w 260678"/>
                <a:gd name="connsiteY4" fmla="*/ 69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989" y="690"/>
                  </a:moveTo>
                  <a:cubicBezTo>
                    <a:pt x="202977" y="690"/>
                    <a:pt x="261328" y="59045"/>
                    <a:pt x="261328" y="131029"/>
                  </a:cubicBezTo>
                  <a:cubicBezTo>
                    <a:pt x="261328" y="203017"/>
                    <a:pt x="202977" y="261368"/>
                    <a:pt x="130989" y="261368"/>
                  </a:cubicBezTo>
                  <a:cubicBezTo>
                    <a:pt x="59005" y="261368"/>
                    <a:pt x="650" y="203017"/>
                    <a:pt x="650" y="131029"/>
                  </a:cubicBezTo>
                  <a:cubicBezTo>
                    <a:pt x="650" y="59045"/>
                    <a:pt x="59005" y="690"/>
                    <a:pt x="130989" y="69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1" name="Полилиния 1080">
              <a:extLst>
                <a:ext uri="{FF2B5EF4-FFF2-40B4-BE49-F238E27FC236}">
                  <a16:creationId xmlns:a16="http://schemas.microsoft.com/office/drawing/2014/main" id="{680E7CF1-F0AC-D7E4-099B-76C28A8645EC}"/>
                </a:ext>
              </a:extLst>
            </p:cNvPr>
            <p:cNvSpPr/>
            <p:nvPr/>
          </p:nvSpPr>
          <p:spPr>
            <a:xfrm>
              <a:off x="13460480" y="8362776"/>
              <a:ext cx="260678" cy="260678"/>
            </a:xfrm>
            <a:custGeom>
              <a:avLst/>
              <a:gdLst>
                <a:gd name="connsiteX0" fmla="*/ 131029 w 260678"/>
                <a:gd name="connsiteY0" fmla="*/ 690 h 260678"/>
                <a:gd name="connsiteX1" fmla="*/ 261368 w 260678"/>
                <a:gd name="connsiteY1" fmla="*/ 131029 h 260678"/>
                <a:gd name="connsiteX2" fmla="*/ 131029 w 260678"/>
                <a:gd name="connsiteY2" fmla="*/ 261368 h 260678"/>
                <a:gd name="connsiteX3" fmla="*/ 690 w 260678"/>
                <a:gd name="connsiteY3" fmla="*/ 131029 h 260678"/>
                <a:gd name="connsiteX4" fmla="*/ 131029 w 260678"/>
                <a:gd name="connsiteY4" fmla="*/ 69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1029" y="690"/>
                  </a:moveTo>
                  <a:cubicBezTo>
                    <a:pt x="203017" y="690"/>
                    <a:pt x="261368" y="59045"/>
                    <a:pt x="261368" y="131029"/>
                  </a:cubicBezTo>
                  <a:cubicBezTo>
                    <a:pt x="261368" y="203017"/>
                    <a:pt x="203017" y="261368"/>
                    <a:pt x="131029" y="261368"/>
                  </a:cubicBezTo>
                  <a:cubicBezTo>
                    <a:pt x="59045" y="261368"/>
                    <a:pt x="690" y="203017"/>
                    <a:pt x="690" y="131029"/>
                  </a:cubicBezTo>
                  <a:cubicBezTo>
                    <a:pt x="690" y="59045"/>
                    <a:pt x="59045" y="690"/>
                    <a:pt x="131029" y="69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2" name="Полилиния 1081">
              <a:extLst>
                <a:ext uri="{FF2B5EF4-FFF2-40B4-BE49-F238E27FC236}">
                  <a16:creationId xmlns:a16="http://schemas.microsoft.com/office/drawing/2014/main" id="{BBDB5C03-CD7C-8E4D-7064-06F8AD5FAA11}"/>
                </a:ext>
              </a:extLst>
            </p:cNvPr>
            <p:cNvSpPr/>
            <p:nvPr/>
          </p:nvSpPr>
          <p:spPr>
            <a:xfrm>
              <a:off x="13721158" y="8362776"/>
              <a:ext cx="260678" cy="260678"/>
            </a:xfrm>
            <a:custGeom>
              <a:avLst/>
              <a:gdLst>
                <a:gd name="connsiteX0" fmla="*/ 131069 w 260678"/>
                <a:gd name="connsiteY0" fmla="*/ 690 h 260678"/>
                <a:gd name="connsiteX1" fmla="*/ 261408 w 260678"/>
                <a:gd name="connsiteY1" fmla="*/ 131029 h 260678"/>
                <a:gd name="connsiteX2" fmla="*/ 131069 w 260678"/>
                <a:gd name="connsiteY2" fmla="*/ 261368 h 260678"/>
                <a:gd name="connsiteX3" fmla="*/ 730 w 260678"/>
                <a:gd name="connsiteY3" fmla="*/ 131029 h 260678"/>
                <a:gd name="connsiteX4" fmla="*/ 131069 w 260678"/>
                <a:gd name="connsiteY4" fmla="*/ 69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1069" y="690"/>
                  </a:moveTo>
                  <a:cubicBezTo>
                    <a:pt x="203057" y="690"/>
                    <a:pt x="261408" y="59045"/>
                    <a:pt x="261408" y="131029"/>
                  </a:cubicBezTo>
                  <a:cubicBezTo>
                    <a:pt x="261408" y="203017"/>
                    <a:pt x="203057" y="261368"/>
                    <a:pt x="131069" y="261368"/>
                  </a:cubicBezTo>
                  <a:cubicBezTo>
                    <a:pt x="59085" y="261368"/>
                    <a:pt x="730" y="203017"/>
                    <a:pt x="730" y="131029"/>
                  </a:cubicBezTo>
                  <a:cubicBezTo>
                    <a:pt x="730" y="59045"/>
                    <a:pt x="59085" y="690"/>
                    <a:pt x="131069" y="69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3" name="Полилиния 1082">
              <a:extLst>
                <a:ext uri="{FF2B5EF4-FFF2-40B4-BE49-F238E27FC236}">
                  <a16:creationId xmlns:a16="http://schemas.microsoft.com/office/drawing/2014/main" id="{6F015357-32AC-494A-DA51-68FE023208A1}"/>
                </a:ext>
              </a:extLst>
            </p:cNvPr>
            <p:cNvSpPr/>
            <p:nvPr/>
          </p:nvSpPr>
          <p:spPr>
            <a:xfrm>
              <a:off x="10071660" y="8623454"/>
              <a:ext cx="260678" cy="260678"/>
            </a:xfrm>
            <a:custGeom>
              <a:avLst/>
              <a:gdLst>
                <a:gd name="connsiteX0" fmla="*/ 130509 w 260678"/>
                <a:gd name="connsiteY0" fmla="*/ 730 h 260678"/>
                <a:gd name="connsiteX1" fmla="*/ 260848 w 260678"/>
                <a:gd name="connsiteY1" fmla="*/ 131069 h 260678"/>
                <a:gd name="connsiteX2" fmla="*/ 130509 w 260678"/>
                <a:gd name="connsiteY2" fmla="*/ 261408 h 260678"/>
                <a:gd name="connsiteX3" fmla="*/ 170 w 260678"/>
                <a:gd name="connsiteY3" fmla="*/ 131069 h 260678"/>
                <a:gd name="connsiteX4" fmla="*/ 130509 w 260678"/>
                <a:gd name="connsiteY4" fmla="*/ 7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509" y="730"/>
                  </a:moveTo>
                  <a:cubicBezTo>
                    <a:pt x="202497" y="730"/>
                    <a:pt x="260848" y="59085"/>
                    <a:pt x="260848" y="131069"/>
                  </a:cubicBezTo>
                  <a:cubicBezTo>
                    <a:pt x="260848" y="203057"/>
                    <a:pt x="202497" y="261408"/>
                    <a:pt x="130509" y="261408"/>
                  </a:cubicBezTo>
                  <a:cubicBezTo>
                    <a:pt x="58525" y="261408"/>
                    <a:pt x="170" y="203057"/>
                    <a:pt x="170" y="131069"/>
                  </a:cubicBezTo>
                  <a:cubicBezTo>
                    <a:pt x="170" y="59085"/>
                    <a:pt x="58525" y="730"/>
                    <a:pt x="130509" y="7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4" name="Полилиния 1083">
              <a:extLst>
                <a:ext uri="{FF2B5EF4-FFF2-40B4-BE49-F238E27FC236}">
                  <a16:creationId xmlns:a16="http://schemas.microsoft.com/office/drawing/2014/main" id="{FFA43863-7E88-1DB8-48EB-E17FC26F3D01}"/>
                </a:ext>
              </a:extLst>
            </p:cNvPr>
            <p:cNvSpPr/>
            <p:nvPr/>
          </p:nvSpPr>
          <p:spPr>
            <a:xfrm>
              <a:off x="10332338" y="8623454"/>
              <a:ext cx="260678" cy="260678"/>
            </a:xfrm>
            <a:custGeom>
              <a:avLst/>
              <a:gdLst>
                <a:gd name="connsiteX0" fmla="*/ 130549 w 260678"/>
                <a:gd name="connsiteY0" fmla="*/ 730 h 260678"/>
                <a:gd name="connsiteX1" fmla="*/ 260888 w 260678"/>
                <a:gd name="connsiteY1" fmla="*/ 131069 h 260678"/>
                <a:gd name="connsiteX2" fmla="*/ 130549 w 260678"/>
                <a:gd name="connsiteY2" fmla="*/ 261408 h 260678"/>
                <a:gd name="connsiteX3" fmla="*/ 210 w 260678"/>
                <a:gd name="connsiteY3" fmla="*/ 131069 h 260678"/>
                <a:gd name="connsiteX4" fmla="*/ 130549 w 260678"/>
                <a:gd name="connsiteY4" fmla="*/ 7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549" y="730"/>
                  </a:moveTo>
                  <a:cubicBezTo>
                    <a:pt x="202537" y="730"/>
                    <a:pt x="260888" y="59085"/>
                    <a:pt x="260888" y="131069"/>
                  </a:cubicBezTo>
                  <a:cubicBezTo>
                    <a:pt x="260888" y="203057"/>
                    <a:pt x="202537" y="261408"/>
                    <a:pt x="130549" y="261408"/>
                  </a:cubicBezTo>
                  <a:cubicBezTo>
                    <a:pt x="58565" y="261408"/>
                    <a:pt x="210" y="203057"/>
                    <a:pt x="210" y="131069"/>
                  </a:cubicBezTo>
                  <a:cubicBezTo>
                    <a:pt x="210" y="59085"/>
                    <a:pt x="58565" y="730"/>
                    <a:pt x="130549" y="7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5" name="Полилиния 1084">
              <a:extLst>
                <a:ext uri="{FF2B5EF4-FFF2-40B4-BE49-F238E27FC236}">
                  <a16:creationId xmlns:a16="http://schemas.microsoft.com/office/drawing/2014/main" id="{E5990AA2-E1E0-9AE9-1E9A-B4A576195E53}"/>
                </a:ext>
              </a:extLst>
            </p:cNvPr>
            <p:cNvSpPr/>
            <p:nvPr/>
          </p:nvSpPr>
          <p:spPr>
            <a:xfrm>
              <a:off x="10593017" y="8623454"/>
              <a:ext cx="260678" cy="260678"/>
            </a:xfrm>
            <a:custGeom>
              <a:avLst/>
              <a:gdLst>
                <a:gd name="connsiteX0" fmla="*/ 130589 w 260678"/>
                <a:gd name="connsiteY0" fmla="*/ 730 h 260678"/>
                <a:gd name="connsiteX1" fmla="*/ 260928 w 260678"/>
                <a:gd name="connsiteY1" fmla="*/ 131069 h 260678"/>
                <a:gd name="connsiteX2" fmla="*/ 130589 w 260678"/>
                <a:gd name="connsiteY2" fmla="*/ 261408 h 260678"/>
                <a:gd name="connsiteX3" fmla="*/ 250 w 260678"/>
                <a:gd name="connsiteY3" fmla="*/ 131069 h 260678"/>
                <a:gd name="connsiteX4" fmla="*/ 130589 w 260678"/>
                <a:gd name="connsiteY4" fmla="*/ 7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589" y="730"/>
                  </a:moveTo>
                  <a:cubicBezTo>
                    <a:pt x="202577" y="730"/>
                    <a:pt x="260928" y="59085"/>
                    <a:pt x="260928" y="131069"/>
                  </a:cubicBezTo>
                  <a:cubicBezTo>
                    <a:pt x="260928" y="203057"/>
                    <a:pt x="202577" y="261408"/>
                    <a:pt x="130589" y="261408"/>
                  </a:cubicBezTo>
                  <a:cubicBezTo>
                    <a:pt x="58605" y="261408"/>
                    <a:pt x="250" y="203057"/>
                    <a:pt x="250" y="131069"/>
                  </a:cubicBezTo>
                  <a:cubicBezTo>
                    <a:pt x="250" y="59085"/>
                    <a:pt x="58605" y="730"/>
                    <a:pt x="130589" y="7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6" name="Полилиния 1085">
              <a:extLst>
                <a:ext uri="{FF2B5EF4-FFF2-40B4-BE49-F238E27FC236}">
                  <a16:creationId xmlns:a16="http://schemas.microsoft.com/office/drawing/2014/main" id="{04E5302A-58D0-5096-AB1E-34E5C935B14E}"/>
                </a:ext>
              </a:extLst>
            </p:cNvPr>
            <p:cNvSpPr/>
            <p:nvPr/>
          </p:nvSpPr>
          <p:spPr>
            <a:xfrm>
              <a:off x="11375052" y="8623454"/>
              <a:ext cx="260678" cy="260678"/>
            </a:xfrm>
            <a:custGeom>
              <a:avLst/>
              <a:gdLst>
                <a:gd name="connsiteX0" fmla="*/ 130709 w 260678"/>
                <a:gd name="connsiteY0" fmla="*/ 730 h 260678"/>
                <a:gd name="connsiteX1" fmla="*/ 261048 w 260678"/>
                <a:gd name="connsiteY1" fmla="*/ 131069 h 260678"/>
                <a:gd name="connsiteX2" fmla="*/ 130709 w 260678"/>
                <a:gd name="connsiteY2" fmla="*/ 261408 h 260678"/>
                <a:gd name="connsiteX3" fmla="*/ 370 w 260678"/>
                <a:gd name="connsiteY3" fmla="*/ 131069 h 260678"/>
                <a:gd name="connsiteX4" fmla="*/ 130709 w 260678"/>
                <a:gd name="connsiteY4" fmla="*/ 7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709" y="730"/>
                  </a:moveTo>
                  <a:cubicBezTo>
                    <a:pt x="202697" y="730"/>
                    <a:pt x="261048" y="59085"/>
                    <a:pt x="261048" y="131069"/>
                  </a:cubicBezTo>
                  <a:cubicBezTo>
                    <a:pt x="261048" y="203057"/>
                    <a:pt x="202697" y="261408"/>
                    <a:pt x="130709" y="261408"/>
                  </a:cubicBezTo>
                  <a:cubicBezTo>
                    <a:pt x="58725" y="261408"/>
                    <a:pt x="370" y="203057"/>
                    <a:pt x="370" y="131069"/>
                  </a:cubicBezTo>
                  <a:cubicBezTo>
                    <a:pt x="370" y="59085"/>
                    <a:pt x="58725" y="730"/>
                    <a:pt x="130709" y="7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7" name="Полилиния 1086">
              <a:extLst>
                <a:ext uri="{FF2B5EF4-FFF2-40B4-BE49-F238E27FC236}">
                  <a16:creationId xmlns:a16="http://schemas.microsoft.com/office/drawing/2014/main" id="{74018498-5532-3048-330C-D88D6DB25899}"/>
                </a:ext>
              </a:extLst>
            </p:cNvPr>
            <p:cNvSpPr/>
            <p:nvPr/>
          </p:nvSpPr>
          <p:spPr>
            <a:xfrm>
              <a:off x="11635731" y="8623454"/>
              <a:ext cx="260678" cy="260678"/>
            </a:xfrm>
            <a:custGeom>
              <a:avLst/>
              <a:gdLst>
                <a:gd name="connsiteX0" fmla="*/ 130749 w 260678"/>
                <a:gd name="connsiteY0" fmla="*/ 730 h 260678"/>
                <a:gd name="connsiteX1" fmla="*/ 261088 w 260678"/>
                <a:gd name="connsiteY1" fmla="*/ 131069 h 260678"/>
                <a:gd name="connsiteX2" fmla="*/ 130749 w 260678"/>
                <a:gd name="connsiteY2" fmla="*/ 261408 h 260678"/>
                <a:gd name="connsiteX3" fmla="*/ 410 w 260678"/>
                <a:gd name="connsiteY3" fmla="*/ 131069 h 260678"/>
                <a:gd name="connsiteX4" fmla="*/ 130749 w 260678"/>
                <a:gd name="connsiteY4" fmla="*/ 7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749" y="730"/>
                  </a:moveTo>
                  <a:cubicBezTo>
                    <a:pt x="202737" y="730"/>
                    <a:pt x="261088" y="59085"/>
                    <a:pt x="261088" y="131069"/>
                  </a:cubicBezTo>
                  <a:cubicBezTo>
                    <a:pt x="261088" y="203057"/>
                    <a:pt x="202737" y="261408"/>
                    <a:pt x="130749" y="261408"/>
                  </a:cubicBezTo>
                  <a:cubicBezTo>
                    <a:pt x="58765" y="261408"/>
                    <a:pt x="410" y="203057"/>
                    <a:pt x="410" y="131069"/>
                  </a:cubicBezTo>
                  <a:cubicBezTo>
                    <a:pt x="410" y="59085"/>
                    <a:pt x="58765" y="730"/>
                    <a:pt x="130749" y="7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3" name="Полилиния 582">
              <a:extLst>
                <a:ext uri="{FF2B5EF4-FFF2-40B4-BE49-F238E27FC236}">
                  <a16:creationId xmlns:a16="http://schemas.microsoft.com/office/drawing/2014/main" id="{1A87F0E1-55B9-219A-E847-E39B88AB907B}"/>
                </a:ext>
              </a:extLst>
            </p:cNvPr>
            <p:cNvSpPr/>
            <p:nvPr/>
          </p:nvSpPr>
          <p:spPr>
            <a:xfrm>
              <a:off x="12157088" y="8623454"/>
              <a:ext cx="260678" cy="260678"/>
            </a:xfrm>
            <a:custGeom>
              <a:avLst/>
              <a:gdLst>
                <a:gd name="connsiteX0" fmla="*/ 130829 w 260678"/>
                <a:gd name="connsiteY0" fmla="*/ 730 h 260678"/>
                <a:gd name="connsiteX1" fmla="*/ 261168 w 260678"/>
                <a:gd name="connsiteY1" fmla="*/ 131069 h 260678"/>
                <a:gd name="connsiteX2" fmla="*/ 130829 w 260678"/>
                <a:gd name="connsiteY2" fmla="*/ 261408 h 260678"/>
                <a:gd name="connsiteX3" fmla="*/ 490 w 260678"/>
                <a:gd name="connsiteY3" fmla="*/ 131069 h 260678"/>
                <a:gd name="connsiteX4" fmla="*/ 130829 w 260678"/>
                <a:gd name="connsiteY4" fmla="*/ 7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829" y="730"/>
                  </a:moveTo>
                  <a:cubicBezTo>
                    <a:pt x="202817" y="730"/>
                    <a:pt x="261168" y="59085"/>
                    <a:pt x="261168" y="131069"/>
                  </a:cubicBezTo>
                  <a:cubicBezTo>
                    <a:pt x="261168" y="203057"/>
                    <a:pt x="202817" y="261408"/>
                    <a:pt x="130829" y="261408"/>
                  </a:cubicBezTo>
                  <a:cubicBezTo>
                    <a:pt x="58845" y="261408"/>
                    <a:pt x="490" y="203057"/>
                    <a:pt x="490" y="131069"/>
                  </a:cubicBezTo>
                  <a:cubicBezTo>
                    <a:pt x="490" y="59085"/>
                    <a:pt x="58845" y="730"/>
                    <a:pt x="130829" y="7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4" name="Полилиния 583">
              <a:extLst>
                <a:ext uri="{FF2B5EF4-FFF2-40B4-BE49-F238E27FC236}">
                  <a16:creationId xmlns:a16="http://schemas.microsoft.com/office/drawing/2014/main" id="{9202A53C-5CEB-0140-3664-1F9A74D95907}"/>
                </a:ext>
              </a:extLst>
            </p:cNvPr>
            <p:cNvSpPr/>
            <p:nvPr/>
          </p:nvSpPr>
          <p:spPr>
            <a:xfrm>
              <a:off x="13199801" y="8623454"/>
              <a:ext cx="260678" cy="260678"/>
            </a:xfrm>
            <a:custGeom>
              <a:avLst/>
              <a:gdLst>
                <a:gd name="connsiteX0" fmla="*/ 130989 w 260678"/>
                <a:gd name="connsiteY0" fmla="*/ 730 h 260678"/>
                <a:gd name="connsiteX1" fmla="*/ 261328 w 260678"/>
                <a:gd name="connsiteY1" fmla="*/ 131069 h 260678"/>
                <a:gd name="connsiteX2" fmla="*/ 130989 w 260678"/>
                <a:gd name="connsiteY2" fmla="*/ 261408 h 260678"/>
                <a:gd name="connsiteX3" fmla="*/ 650 w 260678"/>
                <a:gd name="connsiteY3" fmla="*/ 131069 h 260678"/>
                <a:gd name="connsiteX4" fmla="*/ 130989 w 260678"/>
                <a:gd name="connsiteY4" fmla="*/ 7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989" y="730"/>
                  </a:moveTo>
                  <a:cubicBezTo>
                    <a:pt x="202977" y="730"/>
                    <a:pt x="261328" y="59085"/>
                    <a:pt x="261328" y="131069"/>
                  </a:cubicBezTo>
                  <a:cubicBezTo>
                    <a:pt x="261328" y="203057"/>
                    <a:pt x="202977" y="261408"/>
                    <a:pt x="130989" y="261408"/>
                  </a:cubicBezTo>
                  <a:cubicBezTo>
                    <a:pt x="59005" y="261408"/>
                    <a:pt x="650" y="203057"/>
                    <a:pt x="650" y="131069"/>
                  </a:cubicBezTo>
                  <a:cubicBezTo>
                    <a:pt x="650" y="59085"/>
                    <a:pt x="59005" y="730"/>
                    <a:pt x="130989" y="7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5" name="Полилиния 584">
              <a:extLst>
                <a:ext uri="{FF2B5EF4-FFF2-40B4-BE49-F238E27FC236}">
                  <a16:creationId xmlns:a16="http://schemas.microsoft.com/office/drawing/2014/main" id="{AE4C50BF-5957-7496-E95E-C298E1ACEC6E}"/>
                </a:ext>
              </a:extLst>
            </p:cNvPr>
            <p:cNvSpPr/>
            <p:nvPr/>
          </p:nvSpPr>
          <p:spPr>
            <a:xfrm>
              <a:off x="14242515" y="8623454"/>
              <a:ext cx="260678" cy="260678"/>
            </a:xfrm>
            <a:custGeom>
              <a:avLst/>
              <a:gdLst>
                <a:gd name="connsiteX0" fmla="*/ 131149 w 260678"/>
                <a:gd name="connsiteY0" fmla="*/ 730 h 260678"/>
                <a:gd name="connsiteX1" fmla="*/ 261488 w 260678"/>
                <a:gd name="connsiteY1" fmla="*/ 131069 h 260678"/>
                <a:gd name="connsiteX2" fmla="*/ 131149 w 260678"/>
                <a:gd name="connsiteY2" fmla="*/ 261408 h 260678"/>
                <a:gd name="connsiteX3" fmla="*/ 810 w 260678"/>
                <a:gd name="connsiteY3" fmla="*/ 131069 h 260678"/>
                <a:gd name="connsiteX4" fmla="*/ 131149 w 260678"/>
                <a:gd name="connsiteY4" fmla="*/ 73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1149" y="730"/>
                  </a:moveTo>
                  <a:cubicBezTo>
                    <a:pt x="203137" y="730"/>
                    <a:pt x="261488" y="59085"/>
                    <a:pt x="261488" y="131069"/>
                  </a:cubicBezTo>
                  <a:cubicBezTo>
                    <a:pt x="261488" y="203057"/>
                    <a:pt x="203137" y="261408"/>
                    <a:pt x="131149" y="261408"/>
                  </a:cubicBezTo>
                  <a:cubicBezTo>
                    <a:pt x="59165" y="261408"/>
                    <a:pt x="810" y="203057"/>
                    <a:pt x="810" y="131069"/>
                  </a:cubicBezTo>
                  <a:cubicBezTo>
                    <a:pt x="810" y="59085"/>
                    <a:pt x="59165" y="730"/>
                    <a:pt x="131149" y="73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6" name="Полилиния 585">
              <a:extLst>
                <a:ext uri="{FF2B5EF4-FFF2-40B4-BE49-F238E27FC236}">
                  <a16:creationId xmlns:a16="http://schemas.microsoft.com/office/drawing/2014/main" id="{DFB269F9-9AE0-765E-4AE4-CB3C2B79C0D3}"/>
                </a:ext>
              </a:extLst>
            </p:cNvPr>
            <p:cNvSpPr/>
            <p:nvPr/>
          </p:nvSpPr>
          <p:spPr>
            <a:xfrm>
              <a:off x="10853695" y="8884133"/>
              <a:ext cx="260678" cy="260678"/>
            </a:xfrm>
            <a:custGeom>
              <a:avLst/>
              <a:gdLst>
                <a:gd name="connsiteX0" fmla="*/ 130629 w 260678"/>
                <a:gd name="connsiteY0" fmla="*/ 770 h 260678"/>
                <a:gd name="connsiteX1" fmla="*/ 260968 w 260678"/>
                <a:gd name="connsiteY1" fmla="*/ 131109 h 260678"/>
                <a:gd name="connsiteX2" fmla="*/ 130629 w 260678"/>
                <a:gd name="connsiteY2" fmla="*/ 261448 h 260678"/>
                <a:gd name="connsiteX3" fmla="*/ 290 w 260678"/>
                <a:gd name="connsiteY3" fmla="*/ 131109 h 260678"/>
                <a:gd name="connsiteX4" fmla="*/ 130629 w 260678"/>
                <a:gd name="connsiteY4" fmla="*/ 7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629" y="770"/>
                  </a:moveTo>
                  <a:cubicBezTo>
                    <a:pt x="202617" y="770"/>
                    <a:pt x="260968" y="59125"/>
                    <a:pt x="260968" y="131109"/>
                  </a:cubicBezTo>
                  <a:cubicBezTo>
                    <a:pt x="260968" y="203097"/>
                    <a:pt x="202617" y="261448"/>
                    <a:pt x="130629" y="261448"/>
                  </a:cubicBezTo>
                  <a:cubicBezTo>
                    <a:pt x="58645" y="261448"/>
                    <a:pt x="290" y="203097"/>
                    <a:pt x="290" y="131109"/>
                  </a:cubicBezTo>
                  <a:cubicBezTo>
                    <a:pt x="290" y="59125"/>
                    <a:pt x="58645" y="770"/>
                    <a:pt x="130629" y="7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7" name="Полилиния 586">
              <a:extLst>
                <a:ext uri="{FF2B5EF4-FFF2-40B4-BE49-F238E27FC236}">
                  <a16:creationId xmlns:a16="http://schemas.microsoft.com/office/drawing/2014/main" id="{59D8D281-DA89-F5F1-C550-6EC418149F17}"/>
                </a:ext>
              </a:extLst>
            </p:cNvPr>
            <p:cNvSpPr/>
            <p:nvPr/>
          </p:nvSpPr>
          <p:spPr>
            <a:xfrm>
              <a:off x="11114374" y="8884133"/>
              <a:ext cx="260678" cy="260678"/>
            </a:xfrm>
            <a:custGeom>
              <a:avLst/>
              <a:gdLst>
                <a:gd name="connsiteX0" fmla="*/ 130669 w 260678"/>
                <a:gd name="connsiteY0" fmla="*/ 770 h 260678"/>
                <a:gd name="connsiteX1" fmla="*/ 261008 w 260678"/>
                <a:gd name="connsiteY1" fmla="*/ 131109 h 260678"/>
                <a:gd name="connsiteX2" fmla="*/ 130669 w 260678"/>
                <a:gd name="connsiteY2" fmla="*/ 261448 h 260678"/>
                <a:gd name="connsiteX3" fmla="*/ 330 w 260678"/>
                <a:gd name="connsiteY3" fmla="*/ 131109 h 260678"/>
                <a:gd name="connsiteX4" fmla="*/ 130669 w 260678"/>
                <a:gd name="connsiteY4" fmla="*/ 7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669" y="770"/>
                  </a:moveTo>
                  <a:cubicBezTo>
                    <a:pt x="202657" y="770"/>
                    <a:pt x="261008" y="59125"/>
                    <a:pt x="261008" y="131109"/>
                  </a:cubicBezTo>
                  <a:cubicBezTo>
                    <a:pt x="261008" y="203097"/>
                    <a:pt x="202657" y="261448"/>
                    <a:pt x="130669" y="261448"/>
                  </a:cubicBezTo>
                  <a:cubicBezTo>
                    <a:pt x="58685" y="261448"/>
                    <a:pt x="330" y="203097"/>
                    <a:pt x="330" y="131109"/>
                  </a:cubicBezTo>
                  <a:cubicBezTo>
                    <a:pt x="330" y="59125"/>
                    <a:pt x="58685" y="770"/>
                    <a:pt x="130669" y="7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8" name="Полилиния 587">
              <a:extLst>
                <a:ext uri="{FF2B5EF4-FFF2-40B4-BE49-F238E27FC236}">
                  <a16:creationId xmlns:a16="http://schemas.microsoft.com/office/drawing/2014/main" id="{A34FE57E-5F61-F1B4-EE9C-ACF670005634}"/>
                </a:ext>
              </a:extLst>
            </p:cNvPr>
            <p:cNvSpPr/>
            <p:nvPr/>
          </p:nvSpPr>
          <p:spPr>
            <a:xfrm>
              <a:off x="11375052" y="8884133"/>
              <a:ext cx="260678" cy="260678"/>
            </a:xfrm>
            <a:custGeom>
              <a:avLst/>
              <a:gdLst>
                <a:gd name="connsiteX0" fmla="*/ 130709 w 260678"/>
                <a:gd name="connsiteY0" fmla="*/ 770 h 260678"/>
                <a:gd name="connsiteX1" fmla="*/ 261048 w 260678"/>
                <a:gd name="connsiteY1" fmla="*/ 131109 h 260678"/>
                <a:gd name="connsiteX2" fmla="*/ 130709 w 260678"/>
                <a:gd name="connsiteY2" fmla="*/ 261448 h 260678"/>
                <a:gd name="connsiteX3" fmla="*/ 370 w 260678"/>
                <a:gd name="connsiteY3" fmla="*/ 131109 h 260678"/>
                <a:gd name="connsiteX4" fmla="*/ 130709 w 260678"/>
                <a:gd name="connsiteY4" fmla="*/ 7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709" y="770"/>
                  </a:moveTo>
                  <a:cubicBezTo>
                    <a:pt x="202697" y="770"/>
                    <a:pt x="261048" y="59125"/>
                    <a:pt x="261048" y="131109"/>
                  </a:cubicBezTo>
                  <a:cubicBezTo>
                    <a:pt x="261048" y="203097"/>
                    <a:pt x="202697" y="261448"/>
                    <a:pt x="130709" y="261448"/>
                  </a:cubicBezTo>
                  <a:cubicBezTo>
                    <a:pt x="58725" y="261448"/>
                    <a:pt x="370" y="203097"/>
                    <a:pt x="370" y="131109"/>
                  </a:cubicBezTo>
                  <a:cubicBezTo>
                    <a:pt x="370" y="59125"/>
                    <a:pt x="58725" y="770"/>
                    <a:pt x="130709" y="7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9" name="Полилиния 588">
              <a:extLst>
                <a:ext uri="{FF2B5EF4-FFF2-40B4-BE49-F238E27FC236}">
                  <a16:creationId xmlns:a16="http://schemas.microsoft.com/office/drawing/2014/main" id="{90BA298D-E16F-9781-9F7C-DD745997587D}"/>
                </a:ext>
              </a:extLst>
            </p:cNvPr>
            <p:cNvSpPr/>
            <p:nvPr/>
          </p:nvSpPr>
          <p:spPr>
            <a:xfrm>
              <a:off x="12157088" y="8884133"/>
              <a:ext cx="260678" cy="260678"/>
            </a:xfrm>
            <a:custGeom>
              <a:avLst/>
              <a:gdLst>
                <a:gd name="connsiteX0" fmla="*/ 130829 w 260678"/>
                <a:gd name="connsiteY0" fmla="*/ 770 h 260678"/>
                <a:gd name="connsiteX1" fmla="*/ 261168 w 260678"/>
                <a:gd name="connsiteY1" fmla="*/ 131109 h 260678"/>
                <a:gd name="connsiteX2" fmla="*/ 130829 w 260678"/>
                <a:gd name="connsiteY2" fmla="*/ 261448 h 260678"/>
                <a:gd name="connsiteX3" fmla="*/ 490 w 260678"/>
                <a:gd name="connsiteY3" fmla="*/ 131109 h 260678"/>
                <a:gd name="connsiteX4" fmla="*/ 130829 w 260678"/>
                <a:gd name="connsiteY4" fmla="*/ 7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829" y="770"/>
                  </a:moveTo>
                  <a:cubicBezTo>
                    <a:pt x="202817" y="770"/>
                    <a:pt x="261168" y="59125"/>
                    <a:pt x="261168" y="131109"/>
                  </a:cubicBezTo>
                  <a:cubicBezTo>
                    <a:pt x="261168" y="203097"/>
                    <a:pt x="202817" y="261448"/>
                    <a:pt x="130829" y="261448"/>
                  </a:cubicBezTo>
                  <a:cubicBezTo>
                    <a:pt x="58845" y="261448"/>
                    <a:pt x="490" y="203097"/>
                    <a:pt x="490" y="131109"/>
                  </a:cubicBezTo>
                  <a:cubicBezTo>
                    <a:pt x="490" y="59125"/>
                    <a:pt x="58845" y="770"/>
                    <a:pt x="130829" y="7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0" name="Полилиния 589">
              <a:extLst>
                <a:ext uri="{FF2B5EF4-FFF2-40B4-BE49-F238E27FC236}">
                  <a16:creationId xmlns:a16="http://schemas.microsoft.com/office/drawing/2014/main" id="{40A014CE-C862-7BDA-0C70-0EB896109AB0}"/>
                </a:ext>
              </a:extLst>
            </p:cNvPr>
            <p:cNvSpPr/>
            <p:nvPr/>
          </p:nvSpPr>
          <p:spPr>
            <a:xfrm>
              <a:off x="12678444" y="8884133"/>
              <a:ext cx="260678" cy="260678"/>
            </a:xfrm>
            <a:custGeom>
              <a:avLst/>
              <a:gdLst>
                <a:gd name="connsiteX0" fmla="*/ 130909 w 260678"/>
                <a:gd name="connsiteY0" fmla="*/ 770 h 260678"/>
                <a:gd name="connsiteX1" fmla="*/ 261248 w 260678"/>
                <a:gd name="connsiteY1" fmla="*/ 131109 h 260678"/>
                <a:gd name="connsiteX2" fmla="*/ 130909 w 260678"/>
                <a:gd name="connsiteY2" fmla="*/ 261448 h 260678"/>
                <a:gd name="connsiteX3" fmla="*/ 570 w 260678"/>
                <a:gd name="connsiteY3" fmla="*/ 131109 h 260678"/>
                <a:gd name="connsiteX4" fmla="*/ 130909 w 260678"/>
                <a:gd name="connsiteY4" fmla="*/ 7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909" y="770"/>
                  </a:moveTo>
                  <a:cubicBezTo>
                    <a:pt x="202897" y="770"/>
                    <a:pt x="261248" y="59125"/>
                    <a:pt x="261248" y="131109"/>
                  </a:cubicBezTo>
                  <a:cubicBezTo>
                    <a:pt x="261248" y="203097"/>
                    <a:pt x="202897" y="261448"/>
                    <a:pt x="130909" y="261448"/>
                  </a:cubicBezTo>
                  <a:cubicBezTo>
                    <a:pt x="58925" y="261448"/>
                    <a:pt x="570" y="203097"/>
                    <a:pt x="570" y="131109"/>
                  </a:cubicBezTo>
                  <a:cubicBezTo>
                    <a:pt x="570" y="59125"/>
                    <a:pt x="58925" y="770"/>
                    <a:pt x="130909" y="7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1" name="Полилиния 590">
              <a:extLst>
                <a:ext uri="{FF2B5EF4-FFF2-40B4-BE49-F238E27FC236}">
                  <a16:creationId xmlns:a16="http://schemas.microsoft.com/office/drawing/2014/main" id="{B1E2BA17-C6D6-01A4-CA53-BA36A604496D}"/>
                </a:ext>
              </a:extLst>
            </p:cNvPr>
            <p:cNvSpPr/>
            <p:nvPr/>
          </p:nvSpPr>
          <p:spPr>
            <a:xfrm>
              <a:off x="13199801" y="8884133"/>
              <a:ext cx="260678" cy="260678"/>
            </a:xfrm>
            <a:custGeom>
              <a:avLst/>
              <a:gdLst>
                <a:gd name="connsiteX0" fmla="*/ 130989 w 260678"/>
                <a:gd name="connsiteY0" fmla="*/ 770 h 260678"/>
                <a:gd name="connsiteX1" fmla="*/ 261328 w 260678"/>
                <a:gd name="connsiteY1" fmla="*/ 131109 h 260678"/>
                <a:gd name="connsiteX2" fmla="*/ 130989 w 260678"/>
                <a:gd name="connsiteY2" fmla="*/ 261448 h 260678"/>
                <a:gd name="connsiteX3" fmla="*/ 650 w 260678"/>
                <a:gd name="connsiteY3" fmla="*/ 131109 h 260678"/>
                <a:gd name="connsiteX4" fmla="*/ 130989 w 260678"/>
                <a:gd name="connsiteY4" fmla="*/ 7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989" y="770"/>
                  </a:moveTo>
                  <a:cubicBezTo>
                    <a:pt x="202977" y="770"/>
                    <a:pt x="261328" y="59125"/>
                    <a:pt x="261328" y="131109"/>
                  </a:cubicBezTo>
                  <a:cubicBezTo>
                    <a:pt x="261328" y="203097"/>
                    <a:pt x="202977" y="261448"/>
                    <a:pt x="130989" y="261448"/>
                  </a:cubicBezTo>
                  <a:cubicBezTo>
                    <a:pt x="59005" y="261448"/>
                    <a:pt x="650" y="203097"/>
                    <a:pt x="650" y="131109"/>
                  </a:cubicBezTo>
                  <a:cubicBezTo>
                    <a:pt x="650" y="59125"/>
                    <a:pt x="59005" y="770"/>
                    <a:pt x="130989" y="7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2" name="Полилиния 591">
              <a:extLst>
                <a:ext uri="{FF2B5EF4-FFF2-40B4-BE49-F238E27FC236}">
                  <a16:creationId xmlns:a16="http://schemas.microsoft.com/office/drawing/2014/main" id="{A12E4B94-BE13-7231-C394-30BB69A091BB}"/>
                </a:ext>
              </a:extLst>
            </p:cNvPr>
            <p:cNvSpPr/>
            <p:nvPr/>
          </p:nvSpPr>
          <p:spPr>
            <a:xfrm>
              <a:off x="13460480" y="8884133"/>
              <a:ext cx="260678" cy="260678"/>
            </a:xfrm>
            <a:custGeom>
              <a:avLst/>
              <a:gdLst>
                <a:gd name="connsiteX0" fmla="*/ 131029 w 260678"/>
                <a:gd name="connsiteY0" fmla="*/ 770 h 260678"/>
                <a:gd name="connsiteX1" fmla="*/ 261368 w 260678"/>
                <a:gd name="connsiteY1" fmla="*/ 131109 h 260678"/>
                <a:gd name="connsiteX2" fmla="*/ 131029 w 260678"/>
                <a:gd name="connsiteY2" fmla="*/ 261448 h 260678"/>
                <a:gd name="connsiteX3" fmla="*/ 690 w 260678"/>
                <a:gd name="connsiteY3" fmla="*/ 131109 h 260678"/>
                <a:gd name="connsiteX4" fmla="*/ 131029 w 260678"/>
                <a:gd name="connsiteY4" fmla="*/ 7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1029" y="770"/>
                  </a:moveTo>
                  <a:cubicBezTo>
                    <a:pt x="203017" y="770"/>
                    <a:pt x="261368" y="59125"/>
                    <a:pt x="261368" y="131109"/>
                  </a:cubicBezTo>
                  <a:cubicBezTo>
                    <a:pt x="261368" y="203097"/>
                    <a:pt x="203017" y="261448"/>
                    <a:pt x="131029" y="261448"/>
                  </a:cubicBezTo>
                  <a:cubicBezTo>
                    <a:pt x="59045" y="261448"/>
                    <a:pt x="690" y="203097"/>
                    <a:pt x="690" y="131109"/>
                  </a:cubicBezTo>
                  <a:cubicBezTo>
                    <a:pt x="690" y="59125"/>
                    <a:pt x="59045" y="770"/>
                    <a:pt x="131029" y="7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3" name="Полилиния 592">
              <a:extLst>
                <a:ext uri="{FF2B5EF4-FFF2-40B4-BE49-F238E27FC236}">
                  <a16:creationId xmlns:a16="http://schemas.microsoft.com/office/drawing/2014/main" id="{64740DE4-6C55-D309-60DA-596D500A42AA}"/>
                </a:ext>
              </a:extLst>
            </p:cNvPr>
            <p:cNvSpPr/>
            <p:nvPr/>
          </p:nvSpPr>
          <p:spPr>
            <a:xfrm>
              <a:off x="13981837" y="8884133"/>
              <a:ext cx="260678" cy="260678"/>
            </a:xfrm>
            <a:custGeom>
              <a:avLst/>
              <a:gdLst>
                <a:gd name="connsiteX0" fmla="*/ 131109 w 260678"/>
                <a:gd name="connsiteY0" fmla="*/ 770 h 260678"/>
                <a:gd name="connsiteX1" fmla="*/ 261448 w 260678"/>
                <a:gd name="connsiteY1" fmla="*/ 131109 h 260678"/>
                <a:gd name="connsiteX2" fmla="*/ 131109 w 260678"/>
                <a:gd name="connsiteY2" fmla="*/ 261448 h 260678"/>
                <a:gd name="connsiteX3" fmla="*/ 770 w 260678"/>
                <a:gd name="connsiteY3" fmla="*/ 131109 h 260678"/>
                <a:gd name="connsiteX4" fmla="*/ 131109 w 260678"/>
                <a:gd name="connsiteY4" fmla="*/ 77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1109" y="770"/>
                  </a:moveTo>
                  <a:cubicBezTo>
                    <a:pt x="203097" y="770"/>
                    <a:pt x="261448" y="59125"/>
                    <a:pt x="261448" y="131109"/>
                  </a:cubicBezTo>
                  <a:cubicBezTo>
                    <a:pt x="261448" y="203097"/>
                    <a:pt x="203097" y="261448"/>
                    <a:pt x="131109" y="261448"/>
                  </a:cubicBezTo>
                  <a:cubicBezTo>
                    <a:pt x="59125" y="261448"/>
                    <a:pt x="770" y="203097"/>
                    <a:pt x="770" y="131109"/>
                  </a:cubicBezTo>
                  <a:cubicBezTo>
                    <a:pt x="770" y="59125"/>
                    <a:pt x="59125" y="770"/>
                    <a:pt x="131109" y="77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0" name="Полилиния 609">
              <a:extLst>
                <a:ext uri="{FF2B5EF4-FFF2-40B4-BE49-F238E27FC236}">
                  <a16:creationId xmlns:a16="http://schemas.microsoft.com/office/drawing/2014/main" id="{0B333EE1-9B13-5863-CB6E-1BF02502EAD5}"/>
                </a:ext>
              </a:extLst>
            </p:cNvPr>
            <p:cNvSpPr/>
            <p:nvPr/>
          </p:nvSpPr>
          <p:spPr>
            <a:xfrm>
              <a:off x="10071660" y="9144811"/>
              <a:ext cx="260678" cy="260678"/>
            </a:xfrm>
            <a:custGeom>
              <a:avLst/>
              <a:gdLst>
                <a:gd name="connsiteX0" fmla="*/ 130509 w 260678"/>
                <a:gd name="connsiteY0" fmla="*/ 810 h 260678"/>
                <a:gd name="connsiteX1" fmla="*/ 260848 w 260678"/>
                <a:gd name="connsiteY1" fmla="*/ 131149 h 260678"/>
                <a:gd name="connsiteX2" fmla="*/ 130509 w 260678"/>
                <a:gd name="connsiteY2" fmla="*/ 261488 h 260678"/>
                <a:gd name="connsiteX3" fmla="*/ 170 w 260678"/>
                <a:gd name="connsiteY3" fmla="*/ 131149 h 260678"/>
                <a:gd name="connsiteX4" fmla="*/ 130509 w 260678"/>
                <a:gd name="connsiteY4" fmla="*/ 8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509" y="810"/>
                  </a:moveTo>
                  <a:cubicBezTo>
                    <a:pt x="202497" y="810"/>
                    <a:pt x="260848" y="59165"/>
                    <a:pt x="260848" y="131149"/>
                  </a:cubicBezTo>
                  <a:cubicBezTo>
                    <a:pt x="260848" y="203137"/>
                    <a:pt x="202497" y="261488"/>
                    <a:pt x="130509" y="261488"/>
                  </a:cubicBezTo>
                  <a:cubicBezTo>
                    <a:pt x="58525" y="261488"/>
                    <a:pt x="170" y="203137"/>
                    <a:pt x="170" y="131149"/>
                  </a:cubicBezTo>
                  <a:cubicBezTo>
                    <a:pt x="170" y="59165"/>
                    <a:pt x="58525" y="810"/>
                    <a:pt x="130509" y="8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2" name="Полилиния 611">
              <a:extLst>
                <a:ext uri="{FF2B5EF4-FFF2-40B4-BE49-F238E27FC236}">
                  <a16:creationId xmlns:a16="http://schemas.microsoft.com/office/drawing/2014/main" id="{CEA9E492-DEC3-874A-DB3B-9D20389C4715}"/>
                </a:ext>
              </a:extLst>
            </p:cNvPr>
            <p:cNvSpPr/>
            <p:nvPr/>
          </p:nvSpPr>
          <p:spPr>
            <a:xfrm>
              <a:off x="10332338" y="9144811"/>
              <a:ext cx="260678" cy="260678"/>
            </a:xfrm>
            <a:custGeom>
              <a:avLst/>
              <a:gdLst>
                <a:gd name="connsiteX0" fmla="*/ 130549 w 260678"/>
                <a:gd name="connsiteY0" fmla="*/ 810 h 260678"/>
                <a:gd name="connsiteX1" fmla="*/ 260888 w 260678"/>
                <a:gd name="connsiteY1" fmla="*/ 131149 h 260678"/>
                <a:gd name="connsiteX2" fmla="*/ 130549 w 260678"/>
                <a:gd name="connsiteY2" fmla="*/ 261488 h 260678"/>
                <a:gd name="connsiteX3" fmla="*/ 210 w 260678"/>
                <a:gd name="connsiteY3" fmla="*/ 131149 h 260678"/>
                <a:gd name="connsiteX4" fmla="*/ 130549 w 260678"/>
                <a:gd name="connsiteY4" fmla="*/ 8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549" y="810"/>
                  </a:moveTo>
                  <a:cubicBezTo>
                    <a:pt x="202537" y="810"/>
                    <a:pt x="260888" y="59165"/>
                    <a:pt x="260888" y="131149"/>
                  </a:cubicBezTo>
                  <a:cubicBezTo>
                    <a:pt x="260888" y="203137"/>
                    <a:pt x="202537" y="261488"/>
                    <a:pt x="130549" y="261488"/>
                  </a:cubicBezTo>
                  <a:cubicBezTo>
                    <a:pt x="58565" y="261488"/>
                    <a:pt x="210" y="203137"/>
                    <a:pt x="210" y="131149"/>
                  </a:cubicBezTo>
                  <a:cubicBezTo>
                    <a:pt x="210" y="59165"/>
                    <a:pt x="58565" y="810"/>
                    <a:pt x="130549" y="8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3" name="Полилиния 612">
              <a:extLst>
                <a:ext uri="{FF2B5EF4-FFF2-40B4-BE49-F238E27FC236}">
                  <a16:creationId xmlns:a16="http://schemas.microsoft.com/office/drawing/2014/main" id="{0DABC9AE-25C7-DAFC-56CD-1BA0915ED291}"/>
                </a:ext>
              </a:extLst>
            </p:cNvPr>
            <p:cNvSpPr/>
            <p:nvPr/>
          </p:nvSpPr>
          <p:spPr>
            <a:xfrm>
              <a:off x="11375052" y="9144811"/>
              <a:ext cx="260678" cy="260678"/>
            </a:xfrm>
            <a:custGeom>
              <a:avLst/>
              <a:gdLst>
                <a:gd name="connsiteX0" fmla="*/ 130709 w 260678"/>
                <a:gd name="connsiteY0" fmla="*/ 810 h 260678"/>
                <a:gd name="connsiteX1" fmla="*/ 261048 w 260678"/>
                <a:gd name="connsiteY1" fmla="*/ 131149 h 260678"/>
                <a:gd name="connsiteX2" fmla="*/ 130709 w 260678"/>
                <a:gd name="connsiteY2" fmla="*/ 261488 h 260678"/>
                <a:gd name="connsiteX3" fmla="*/ 370 w 260678"/>
                <a:gd name="connsiteY3" fmla="*/ 131149 h 260678"/>
                <a:gd name="connsiteX4" fmla="*/ 130709 w 260678"/>
                <a:gd name="connsiteY4" fmla="*/ 8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709" y="810"/>
                  </a:moveTo>
                  <a:cubicBezTo>
                    <a:pt x="202697" y="810"/>
                    <a:pt x="261048" y="59165"/>
                    <a:pt x="261048" y="131149"/>
                  </a:cubicBezTo>
                  <a:cubicBezTo>
                    <a:pt x="261048" y="203137"/>
                    <a:pt x="202697" y="261488"/>
                    <a:pt x="130709" y="261488"/>
                  </a:cubicBezTo>
                  <a:cubicBezTo>
                    <a:pt x="58725" y="261488"/>
                    <a:pt x="370" y="203137"/>
                    <a:pt x="370" y="131149"/>
                  </a:cubicBezTo>
                  <a:cubicBezTo>
                    <a:pt x="370" y="59165"/>
                    <a:pt x="58725" y="810"/>
                    <a:pt x="130709" y="8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4" name="Полилиния 613">
              <a:extLst>
                <a:ext uri="{FF2B5EF4-FFF2-40B4-BE49-F238E27FC236}">
                  <a16:creationId xmlns:a16="http://schemas.microsoft.com/office/drawing/2014/main" id="{DC230983-9279-94B2-4303-40B2F05CE671}"/>
                </a:ext>
              </a:extLst>
            </p:cNvPr>
            <p:cNvSpPr/>
            <p:nvPr/>
          </p:nvSpPr>
          <p:spPr>
            <a:xfrm>
              <a:off x="11896409" y="9144811"/>
              <a:ext cx="260678" cy="260678"/>
            </a:xfrm>
            <a:custGeom>
              <a:avLst/>
              <a:gdLst>
                <a:gd name="connsiteX0" fmla="*/ 130789 w 260678"/>
                <a:gd name="connsiteY0" fmla="*/ 810 h 260678"/>
                <a:gd name="connsiteX1" fmla="*/ 261128 w 260678"/>
                <a:gd name="connsiteY1" fmla="*/ 131149 h 260678"/>
                <a:gd name="connsiteX2" fmla="*/ 130789 w 260678"/>
                <a:gd name="connsiteY2" fmla="*/ 261488 h 260678"/>
                <a:gd name="connsiteX3" fmla="*/ 450 w 260678"/>
                <a:gd name="connsiteY3" fmla="*/ 131149 h 260678"/>
                <a:gd name="connsiteX4" fmla="*/ 130789 w 260678"/>
                <a:gd name="connsiteY4" fmla="*/ 8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789" y="810"/>
                  </a:moveTo>
                  <a:cubicBezTo>
                    <a:pt x="202777" y="810"/>
                    <a:pt x="261128" y="59165"/>
                    <a:pt x="261128" y="131149"/>
                  </a:cubicBezTo>
                  <a:cubicBezTo>
                    <a:pt x="261128" y="203137"/>
                    <a:pt x="202777" y="261488"/>
                    <a:pt x="130789" y="261488"/>
                  </a:cubicBezTo>
                  <a:cubicBezTo>
                    <a:pt x="58805" y="261488"/>
                    <a:pt x="450" y="203137"/>
                    <a:pt x="450" y="131149"/>
                  </a:cubicBezTo>
                  <a:cubicBezTo>
                    <a:pt x="450" y="59165"/>
                    <a:pt x="58805" y="810"/>
                    <a:pt x="130789" y="8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5" name="Полилиния 614">
              <a:extLst>
                <a:ext uri="{FF2B5EF4-FFF2-40B4-BE49-F238E27FC236}">
                  <a16:creationId xmlns:a16="http://schemas.microsoft.com/office/drawing/2014/main" id="{0EE80378-B727-2682-B94C-E90E13F24287}"/>
                </a:ext>
              </a:extLst>
            </p:cNvPr>
            <p:cNvSpPr/>
            <p:nvPr/>
          </p:nvSpPr>
          <p:spPr>
            <a:xfrm>
              <a:off x="12157088" y="9144811"/>
              <a:ext cx="260678" cy="260678"/>
            </a:xfrm>
            <a:custGeom>
              <a:avLst/>
              <a:gdLst>
                <a:gd name="connsiteX0" fmla="*/ 130829 w 260678"/>
                <a:gd name="connsiteY0" fmla="*/ 810 h 260678"/>
                <a:gd name="connsiteX1" fmla="*/ 261168 w 260678"/>
                <a:gd name="connsiteY1" fmla="*/ 131149 h 260678"/>
                <a:gd name="connsiteX2" fmla="*/ 130829 w 260678"/>
                <a:gd name="connsiteY2" fmla="*/ 261488 h 260678"/>
                <a:gd name="connsiteX3" fmla="*/ 490 w 260678"/>
                <a:gd name="connsiteY3" fmla="*/ 131149 h 260678"/>
                <a:gd name="connsiteX4" fmla="*/ 130829 w 260678"/>
                <a:gd name="connsiteY4" fmla="*/ 8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829" y="810"/>
                  </a:moveTo>
                  <a:cubicBezTo>
                    <a:pt x="202817" y="810"/>
                    <a:pt x="261168" y="59165"/>
                    <a:pt x="261168" y="131149"/>
                  </a:cubicBezTo>
                  <a:cubicBezTo>
                    <a:pt x="261168" y="203137"/>
                    <a:pt x="202817" y="261488"/>
                    <a:pt x="130829" y="261488"/>
                  </a:cubicBezTo>
                  <a:cubicBezTo>
                    <a:pt x="58845" y="261488"/>
                    <a:pt x="490" y="203137"/>
                    <a:pt x="490" y="131149"/>
                  </a:cubicBezTo>
                  <a:cubicBezTo>
                    <a:pt x="490" y="59165"/>
                    <a:pt x="58845" y="810"/>
                    <a:pt x="130829" y="8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6" name="Полилиния 615">
              <a:extLst>
                <a:ext uri="{FF2B5EF4-FFF2-40B4-BE49-F238E27FC236}">
                  <a16:creationId xmlns:a16="http://schemas.microsoft.com/office/drawing/2014/main" id="{1812F3CB-0A42-1CA7-0483-F22C3FD5F56E}"/>
                </a:ext>
              </a:extLst>
            </p:cNvPr>
            <p:cNvSpPr/>
            <p:nvPr/>
          </p:nvSpPr>
          <p:spPr>
            <a:xfrm>
              <a:off x="12939123" y="9144811"/>
              <a:ext cx="260678" cy="260678"/>
            </a:xfrm>
            <a:custGeom>
              <a:avLst/>
              <a:gdLst>
                <a:gd name="connsiteX0" fmla="*/ 130949 w 260678"/>
                <a:gd name="connsiteY0" fmla="*/ 810 h 260678"/>
                <a:gd name="connsiteX1" fmla="*/ 261288 w 260678"/>
                <a:gd name="connsiteY1" fmla="*/ 131149 h 260678"/>
                <a:gd name="connsiteX2" fmla="*/ 130949 w 260678"/>
                <a:gd name="connsiteY2" fmla="*/ 261488 h 260678"/>
                <a:gd name="connsiteX3" fmla="*/ 610 w 260678"/>
                <a:gd name="connsiteY3" fmla="*/ 131149 h 260678"/>
                <a:gd name="connsiteX4" fmla="*/ 130949 w 260678"/>
                <a:gd name="connsiteY4" fmla="*/ 8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0949" y="810"/>
                  </a:moveTo>
                  <a:cubicBezTo>
                    <a:pt x="202937" y="810"/>
                    <a:pt x="261288" y="59165"/>
                    <a:pt x="261288" y="131149"/>
                  </a:cubicBezTo>
                  <a:cubicBezTo>
                    <a:pt x="261288" y="203137"/>
                    <a:pt x="202937" y="261488"/>
                    <a:pt x="130949" y="261488"/>
                  </a:cubicBezTo>
                  <a:cubicBezTo>
                    <a:pt x="58965" y="261488"/>
                    <a:pt x="610" y="203137"/>
                    <a:pt x="610" y="131149"/>
                  </a:cubicBezTo>
                  <a:cubicBezTo>
                    <a:pt x="610" y="59165"/>
                    <a:pt x="58965" y="810"/>
                    <a:pt x="130949" y="8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7" name="Полилиния 616">
              <a:extLst>
                <a:ext uri="{FF2B5EF4-FFF2-40B4-BE49-F238E27FC236}">
                  <a16:creationId xmlns:a16="http://schemas.microsoft.com/office/drawing/2014/main" id="{C0667A26-6ED4-799C-2911-9A8DE2B2B675}"/>
                </a:ext>
              </a:extLst>
            </p:cNvPr>
            <p:cNvSpPr/>
            <p:nvPr/>
          </p:nvSpPr>
          <p:spPr>
            <a:xfrm>
              <a:off x="13981837" y="9144811"/>
              <a:ext cx="260678" cy="260678"/>
            </a:xfrm>
            <a:custGeom>
              <a:avLst/>
              <a:gdLst>
                <a:gd name="connsiteX0" fmla="*/ 131109 w 260678"/>
                <a:gd name="connsiteY0" fmla="*/ 810 h 260678"/>
                <a:gd name="connsiteX1" fmla="*/ 261448 w 260678"/>
                <a:gd name="connsiteY1" fmla="*/ 131149 h 260678"/>
                <a:gd name="connsiteX2" fmla="*/ 131109 w 260678"/>
                <a:gd name="connsiteY2" fmla="*/ 261488 h 260678"/>
                <a:gd name="connsiteX3" fmla="*/ 770 w 260678"/>
                <a:gd name="connsiteY3" fmla="*/ 131149 h 260678"/>
                <a:gd name="connsiteX4" fmla="*/ 131109 w 260678"/>
                <a:gd name="connsiteY4" fmla="*/ 8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1109" y="810"/>
                  </a:moveTo>
                  <a:cubicBezTo>
                    <a:pt x="203097" y="810"/>
                    <a:pt x="261448" y="59165"/>
                    <a:pt x="261448" y="131149"/>
                  </a:cubicBezTo>
                  <a:cubicBezTo>
                    <a:pt x="261448" y="203137"/>
                    <a:pt x="203097" y="261488"/>
                    <a:pt x="131109" y="261488"/>
                  </a:cubicBezTo>
                  <a:cubicBezTo>
                    <a:pt x="59125" y="261488"/>
                    <a:pt x="770" y="203137"/>
                    <a:pt x="770" y="131149"/>
                  </a:cubicBezTo>
                  <a:cubicBezTo>
                    <a:pt x="770" y="59165"/>
                    <a:pt x="59125" y="810"/>
                    <a:pt x="131109" y="8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8" name="Полилиния 617">
              <a:extLst>
                <a:ext uri="{FF2B5EF4-FFF2-40B4-BE49-F238E27FC236}">
                  <a16:creationId xmlns:a16="http://schemas.microsoft.com/office/drawing/2014/main" id="{2DF7E156-D410-A8A6-E50F-96826773AC89}"/>
                </a:ext>
              </a:extLst>
            </p:cNvPr>
            <p:cNvSpPr/>
            <p:nvPr/>
          </p:nvSpPr>
          <p:spPr>
            <a:xfrm>
              <a:off x="14242515" y="9144811"/>
              <a:ext cx="260678" cy="260678"/>
            </a:xfrm>
            <a:custGeom>
              <a:avLst/>
              <a:gdLst>
                <a:gd name="connsiteX0" fmla="*/ 131149 w 260678"/>
                <a:gd name="connsiteY0" fmla="*/ 810 h 260678"/>
                <a:gd name="connsiteX1" fmla="*/ 261488 w 260678"/>
                <a:gd name="connsiteY1" fmla="*/ 131149 h 260678"/>
                <a:gd name="connsiteX2" fmla="*/ 131149 w 260678"/>
                <a:gd name="connsiteY2" fmla="*/ 261488 h 260678"/>
                <a:gd name="connsiteX3" fmla="*/ 810 w 260678"/>
                <a:gd name="connsiteY3" fmla="*/ 131149 h 260678"/>
                <a:gd name="connsiteX4" fmla="*/ 131149 w 260678"/>
                <a:gd name="connsiteY4" fmla="*/ 810 h 26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" h="260678">
                  <a:moveTo>
                    <a:pt x="131149" y="810"/>
                  </a:moveTo>
                  <a:cubicBezTo>
                    <a:pt x="203137" y="810"/>
                    <a:pt x="261488" y="59165"/>
                    <a:pt x="261488" y="131149"/>
                  </a:cubicBezTo>
                  <a:cubicBezTo>
                    <a:pt x="261488" y="203137"/>
                    <a:pt x="203137" y="261488"/>
                    <a:pt x="131149" y="261488"/>
                  </a:cubicBezTo>
                  <a:cubicBezTo>
                    <a:pt x="59165" y="261488"/>
                    <a:pt x="810" y="203137"/>
                    <a:pt x="810" y="131149"/>
                  </a:cubicBezTo>
                  <a:cubicBezTo>
                    <a:pt x="810" y="59165"/>
                    <a:pt x="59165" y="810"/>
                    <a:pt x="131149" y="810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1" name="Полилиния 620">
              <a:extLst>
                <a:ext uri="{FF2B5EF4-FFF2-40B4-BE49-F238E27FC236}">
                  <a16:creationId xmlns:a16="http://schemas.microsoft.com/office/drawing/2014/main" id="{A3FDC5C5-5036-51EA-5B57-844E8730489B}"/>
                </a:ext>
              </a:extLst>
            </p:cNvPr>
            <p:cNvSpPr/>
            <p:nvPr/>
          </p:nvSpPr>
          <p:spPr>
            <a:xfrm>
              <a:off x="7986232" y="2888674"/>
              <a:ext cx="1824749" cy="1824457"/>
            </a:xfrm>
            <a:custGeom>
              <a:avLst/>
              <a:gdLst>
                <a:gd name="connsiteX0" fmla="*/ 1201932 w 1824749"/>
                <a:gd name="connsiteY0" fmla="*/ 170 h 1824457"/>
                <a:gd name="connsiteX1" fmla="*/ 623158 w 1824749"/>
                <a:gd name="connsiteY1" fmla="*/ 170 h 1824457"/>
                <a:gd name="connsiteX2" fmla="*/ 623158 w 1824749"/>
                <a:gd name="connsiteY2" fmla="*/ 170 h 1824457"/>
                <a:gd name="connsiteX3" fmla="*/ 25716 w 1824749"/>
                <a:gd name="connsiteY3" fmla="*/ 441248 h 1824457"/>
                <a:gd name="connsiteX4" fmla="*/ 7360 w 1824749"/>
                <a:gd name="connsiteY4" fmla="*/ 522358 h 1824457"/>
                <a:gd name="connsiteX5" fmla="*/ 170 w 1824749"/>
                <a:gd name="connsiteY5" fmla="*/ 616023 h 1824457"/>
                <a:gd name="connsiteX6" fmla="*/ 170 w 1824749"/>
                <a:gd name="connsiteY6" fmla="*/ 1208537 h 1824457"/>
                <a:gd name="connsiteX7" fmla="*/ 623158 w 1824749"/>
                <a:gd name="connsiteY7" fmla="*/ 1824572 h 1824457"/>
                <a:gd name="connsiteX8" fmla="*/ 912545 w 1824749"/>
                <a:gd name="connsiteY8" fmla="*/ 1824627 h 1824457"/>
                <a:gd name="connsiteX9" fmla="*/ 1201932 w 1824749"/>
                <a:gd name="connsiteY9" fmla="*/ 1824554 h 1824457"/>
                <a:gd name="connsiteX10" fmla="*/ 1824919 w 1824749"/>
                <a:gd name="connsiteY10" fmla="*/ 1208519 h 1824457"/>
                <a:gd name="connsiteX11" fmla="*/ 1824919 w 1824749"/>
                <a:gd name="connsiteY11" fmla="*/ 616023 h 1824457"/>
                <a:gd name="connsiteX12" fmla="*/ 1201932 w 1824749"/>
                <a:gd name="connsiteY12" fmla="*/ 170 h 1824457"/>
                <a:gd name="connsiteX13" fmla="*/ 1551207 w 1824749"/>
                <a:gd name="connsiteY13" fmla="*/ 1208537 h 1824457"/>
                <a:gd name="connsiteX14" fmla="*/ 1201859 w 1824749"/>
                <a:gd name="connsiteY14" fmla="*/ 1550860 h 1824457"/>
                <a:gd name="connsiteX15" fmla="*/ 912545 w 1824749"/>
                <a:gd name="connsiteY15" fmla="*/ 1550915 h 1824457"/>
                <a:gd name="connsiteX16" fmla="*/ 623231 w 1824749"/>
                <a:gd name="connsiteY16" fmla="*/ 1550842 h 1824457"/>
                <a:gd name="connsiteX17" fmla="*/ 273882 w 1824749"/>
                <a:gd name="connsiteY17" fmla="*/ 1208537 h 1824457"/>
                <a:gd name="connsiteX18" fmla="*/ 273882 w 1824749"/>
                <a:gd name="connsiteY18" fmla="*/ 616023 h 1824457"/>
                <a:gd name="connsiteX19" fmla="*/ 316089 w 1824749"/>
                <a:gd name="connsiteY19" fmla="*/ 453054 h 1824457"/>
                <a:gd name="connsiteX20" fmla="*/ 422800 w 1824749"/>
                <a:gd name="connsiteY20" fmla="*/ 335887 h 1824457"/>
                <a:gd name="connsiteX21" fmla="*/ 623139 w 1824749"/>
                <a:gd name="connsiteY21" fmla="*/ 273882 h 1824457"/>
                <a:gd name="connsiteX22" fmla="*/ 1201932 w 1824749"/>
                <a:gd name="connsiteY22" fmla="*/ 273882 h 1824457"/>
                <a:gd name="connsiteX23" fmla="*/ 1551207 w 1824749"/>
                <a:gd name="connsiteY23" fmla="*/ 616023 h 1824457"/>
                <a:gd name="connsiteX24" fmla="*/ 1551207 w 1824749"/>
                <a:gd name="connsiteY24" fmla="*/ 1208537 h 182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24749" h="1824457">
                  <a:moveTo>
                    <a:pt x="1201932" y="170"/>
                  </a:moveTo>
                  <a:lnTo>
                    <a:pt x="623158" y="170"/>
                  </a:lnTo>
                  <a:lnTo>
                    <a:pt x="623158" y="170"/>
                  </a:lnTo>
                  <a:cubicBezTo>
                    <a:pt x="341088" y="170"/>
                    <a:pt x="102119" y="186532"/>
                    <a:pt x="25716" y="441248"/>
                  </a:cubicBezTo>
                  <a:cubicBezTo>
                    <a:pt x="17815" y="467598"/>
                    <a:pt x="11648" y="494677"/>
                    <a:pt x="7360" y="522358"/>
                  </a:cubicBezTo>
                  <a:cubicBezTo>
                    <a:pt x="2633" y="552905"/>
                    <a:pt x="170" y="584181"/>
                    <a:pt x="170" y="616023"/>
                  </a:cubicBezTo>
                  <a:lnTo>
                    <a:pt x="170" y="1208537"/>
                  </a:lnTo>
                  <a:cubicBezTo>
                    <a:pt x="170" y="1548287"/>
                    <a:pt x="279722" y="1824572"/>
                    <a:pt x="623158" y="1824572"/>
                  </a:cubicBezTo>
                  <a:lnTo>
                    <a:pt x="912545" y="1824627"/>
                  </a:lnTo>
                  <a:lnTo>
                    <a:pt x="1201932" y="1824554"/>
                  </a:lnTo>
                  <a:cubicBezTo>
                    <a:pt x="1545349" y="1824554"/>
                    <a:pt x="1824919" y="1548269"/>
                    <a:pt x="1824919" y="1208519"/>
                  </a:cubicBezTo>
                  <a:lnTo>
                    <a:pt x="1824919" y="616023"/>
                  </a:lnTo>
                  <a:cubicBezTo>
                    <a:pt x="1824919" y="276437"/>
                    <a:pt x="1545368" y="170"/>
                    <a:pt x="1201932" y="170"/>
                  </a:cubicBezTo>
                  <a:close/>
                  <a:moveTo>
                    <a:pt x="1551207" y="1208537"/>
                  </a:moveTo>
                  <a:cubicBezTo>
                    <a:pt x="1551207" y="1397289"/>
                    <a:pt x="1394534" y="1550860"/>
                    <a:pt x="1201859" y="1550860"/>
                  </a:cubicBezTo>
                  <a:lnTo>
                    <a:pt x="912545" y="1550915"/>
                  </a:lnTo>
                  <a:lnTo>
                    <a:pt x="623231" y="1550842"/>
                  </a:lnTo>
                  <a:cubicBezTo>
                    <a:pt x="430555" y="1550842"/>
                    <a:pt x="273882" y="1397271"/>
                    <a:pt x="273882" y="1208537"/>
                  </a:cubicBezTo>
                  <a:lnTo>
                    <a:pt x="273882" y="616023"/>
                  </a:lnTo>
                  <a:cubicBezTo>
                    <a:pt x="273882" y="557065"/>
                    <a:pt x="289174" y="501556"/>
                    <a:pt x="316089" y="453054"/>
                  </a:cubicBezTo>
                  <a:cubicBezTo>
                    <a:pt x="342000" y="406396"/>
                    <a:pt x="378659" y="366269"/>
                    <a:pt x="422800" y="335887"/>
                  </a:cubicBezTo>
                  <a:cubicBezTo>
                    <a:pt x="479550" y="296819"/>
                    <a:pt x="548653" y="273882"/>
                    <a:pt x="623139" y="273882"/>
                  </a:cubicBezTo>
                  <a:lnTo>
                    <a:pt x="1201932" y="273882"/>
                  </a:lnTo>
                  <a:cubicBezTo>
                    <a:pt x="1394534" y="273882"/>
                    <a:pt x="1551207" y="427362"/>
                    <a:pt x="1551207" y="616023"/>
                  </a:cubicBezTo>
                  <a:lnTo>
                    <a:pt x="1551207" y="1208537"/>
                  </a:lnTo>
                  <a:close/>
                </a:path>
              </a:pathLst>
            </a:custGeom>
            <a:grpFill/>
            <a:ln w="18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4" name="Полилиния 623">
              <a:extLst>
                <a:ext uri="{FF2B5EF4-FFF2-40B4-BE49-F238E27FC236}">
                  <a16:creationId xmlns:a16="http://schemas.microsoft.com/office/drawing/2014/main" id="{2ACAA736-80BC-CDFE-D794-62E8D7D9D7C5}"/>
                </a:ext>
              </a:extLst>
            </p:cNvPr>
            <p:cNvSpPr/>
            <p:nvPr/>
          </p:nvSpPr>
          <p:spPr>
            <a:xfrm>
              <a:off x="12678444" y="2888674"/>
              <a:ext cx="1824749" cy="1824457"/>
            </a:xfrm>
            <a:custGeom>
              <a:avLst/>
              <a:gdLst>
                <a:gd name="connsiteX0" fmla="*/ 1202652 w 1824749"/>
                <a:gd name="connsiteY0" fmla="*/ 170 h 1824457"/>
                <a:gd name="connsiteX1" fmla="*/ 623878 w 1824749"/>
                <a:gd name="connsiteY1" fmla="*/ 170 h 1824457"/>
                <a:gd name="connsiteX2" fmla="*/ 623878 w 1824749"/>
                <a:gd name="connsiteY2" fmla="*/ 170 h 1824457"/>
                <a:gd name="connsiteX3" fmla="*/ 26436 w 1824749"/>
                <a:gd name="connsiteY3" fmla="*/ 441248 h 1824457"/>
                <a:gd name="connsiteX4" fmla="*/ 8080 w 1824749"/>
                <a:gd name="connsiteY4" fmla="*/ 522358 h 1824457"/>
                <a:gd name="connsiteX5" fmla="*/ 890 w 1824749"/>
                <a:gd name="connsiteY5" fmla="*/ 616023 h 1824457"/>
                <a:gd name="connsiteX6" fmla="*/ 890 w 1824749"/>
                <a:gd name="connsiteY6" fmla="*/ 1208537 h 1824457"/>
                <a:gd name="connsiteX7" fmla="*/ 623878 w 1824749"/>
                <a:gd name="connsiteY7" fmla="*/ 1824572 h 1824457"/>
                <a:gd name="connsiteX8" fmla="*/ 913265 w 1824749"/>
                <a:gd name="connsiteY8" fmla="*/ 1824627 h 1824457"/>
                <a:gd name="connsiteX9" fmla="*/ 1202652 w 1824749"/>
                <a:gd name="connsiteY9" fmla="*/ 1824554 h 1824457"/>
                <a:gd name="connsiteX10" fmla="*/ 1825639 w 1824749"/>
                <a:gd name="connsiteY10" fmla="*/ 1208519 h 1824457"/>
                <a:gd name="connsiteX11" fmla="*/ 1825639 w 1824749"/>
                <a:gd name="connsiteY11" fmla="*/ 616023 h 1824457"/>
                <a:gd name="connsiteX12" fmla="*/ 1202652 w 1824749"/>
                <a:gd name="connsiteY12" fmla="*/ 170 h 1824457"/>
                <a:gd name="connsiteX13" fmla="*/ 1551927 w 1824749"/>
                <a:gd name="connsiteY13" fmla="*/ 1208537 h 1824457"/>
                <a:gd name="connsiteX14" fmla="*/ 1202579 w 1824749"/>
                <a:gd name="connsiteY14" fmla="*/ 1550860 h 1824457"/>
                <a:gd name="connsiteX15" fmla="*/ 913265 w 1824749"/>
                <a:gd name="connsiteY15" fmla="*/ 1550915 h 1824457"/>
                <a:gd name="connsiteX16" fmla="*/ 623951 w 1824749"/>
                <a:gd name="connsiteY16" fmla="*/ 1550842 h 1824457"/>
                <a:gd name="connsiteX17" fmla="*/ 274602 w 1824749"/>
                <a:gd name="connsiteY17" fmla="*/ 1208537 h 1824457"/>
                <a:gd name="connsiteX18" fmla="*/ 274602 w 1824749"/>
                <a:gd name="connsiteY18" fmla="*/ 616023 h 1824457"/>
                <a:gd name="connsiteX19" fmla="*/ 316809 w 1824749"/>
                <a:gd name="connsiteY19" fmla="*/ 453054 h 1824457"/>
                <a:gd name="connsiteX20" fmla="*/ 423520 w 1824749"/>
                <a:gd name="connsiteY20" fmla="*/ 335887 h 1824457"/>
                <a:gd name="connsiteX21" fmla="*/ 623859 w 1824749"/>
                <a:gd name="connsiteY21" fmla="*/ 273882 h 1824457"/>
                <a:gd name="connsiteX22" fmla="*/ 1202652 w 1824749"/>
                <a:gd name="connsiteY22" fmla="*/ 273882 h 1824457"/>
                <a:gd name="connsiteX23" fmla="*/ 1551927 w 1824749"/>
                <a:gd name="connsiteY23" fmla="*/ 616023 h 1824457"/>
                <a:gd name="connsiteX24" fmla="*/ 1551927 w 1824749"/>
                <a:gd name="connsiteY24" fmla="*/ 1208537 h 182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24749" h="1824457">
                  <a:moveTo>
                    <a:pt x="1202652" y="170"/>
                  </a:moveTo>
                  <a:lnTo>
                    <a:pt x="623878" y="170"/>
                  </a:lnTo>
                  <a:lnTo>
                    <a:pt x="623878" y="170"/>
                  </a:lnTo>
                  <a:cubicBezTo>
                    <a:pt x="341808" y="170"/>
                    <a:pt x="102839" y="186532"/>
                    <a:pt x="26436" y="441248"/>
                  </a:cubicBezTo>
                  <a:cubicBezTo>
                    <a:pt x="18535" y="467598"/>
                    <a:pt x="12368" y="494677"/>
                    <a:pt x="8080" y="522358"/>
                  </a:cubicBezTo>
                  <a:cubicBezTo>
                    <a:pt x="3353" y="552905"/>
                    <a:pt x="890" y="584181"/>
                    <a:pt x="890" y="616023"/>
                  </a:cubicBezTo>
                  <a:lnTo>
                    <a:pt x="890" y="1208537"/>
                  </a:lnTo>
                  <a:cubicBezTo>
                    <a:pt x="890" y="1548287"/>
                    <a:pt x="280442" y="1824572"/>
                    <a:pt x="623878" y="1824572"/>
                  </a:cubicBezTo>
                  <a:lnTo>
                    <a:pt x="913265" y="1824627"/>
                  </a:lnTo>
                  <a:lnTo>
                    <a:pt x="1202652" y="1824554"/>
                  </a:lnTo>
                  <a:cubicBezTo>
                    <a:pt x="1546069" y="1824554"/>
                    <a:pt x="1825639" y="1548269"/>
                    <a:pt x="1825639" y="1208519"/>
                  </a:cubicBezTo>
                  <a:lnTo>
                    <a:pt x="1825639" y="616023"/>
                  </a:lnTo>
                  <a:cubicBezTo>
                    <a:pt x="1825639" y="276437"/>
                    <a:pt x="1546088" y="170"/>
                    <a:pt x="1202652" y="170"/>
                  </a:cubicBezTo>
                  <a:close/>
                  <a:moveTo>
                    <a:pt x="1551927" y="1208537"/>
                  </a:moveTo>
                  <a:cubicBezTo>
                    <a:pt x="1551927" y="1397289"/>
                    <a:pt x="1395254" y="1550860"/>
                    <a:pt x="1202579" y="1550860"/>
                  </a:cubicBezTo>
                  <a:lnTo>
                    <a:pt x="913265" y="1550915"/>
                  </a:lnTo>
                  <a:lnTo>
                    <a:pt x="623951" y="1550842"/>
                  </a:lnTo>
                  <a:cubicBezTo>
                    <a:pt x="431275" y="1550842"/>
                    <a:pt x="274602" y="1397271"/>
                    <a:pt x="274602" y="1208537"/>
                  </a:cubicBezTo>
                  <a:lnTo>
                    <a:pt x="274602" y="616023"/>
                  </a:lnTo>
                  <a:cubicBezTo>
                    <a:pt x="274602" y="557065"/>
                    <a:pt x="289894" y="501556"/>
                    <a:pt x="316809" y="453054"/>
                  </a:cubicBezTo>
                  <a:cubicBezTo>
                    <a:pt x="342720" y="406396"/>
                    <a:pt x="379379" y="366269"/>
                    <a:pt x="423520" y="335887"/>
                  </a:cubicBezTo>
                  <a:cubicBezTo>
                    <a:pt x="480270" y="296819"/>
                    <a:pt x="549373" y="273882"/>
                    <a:pt x="623859" y="273882"/>
                  </a:cubicBezTo>
                  <a:lnTo>
                    <a:pt x="1202652" y="273882"/>
                  </a:lnTo>
                  <a:cubicBezTo>
                    <a:pt x="1395254" y="273882"/>
                    <a:pt x="1551927" y="427362"/>
                    <a:pt x="1551927" y="616023"/>
                  </a:cubicBezTo>
                  <a:lnTo>
                    <a:pt x="1551927" y="1208537"/>
                  </a:lnTo>
                  <a:close/>
                </a:path>
              </a:pathLst>
            </a:custGeom>
            <a:grpFill/>
            <a:ln w="18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7" name="Полилиния 626">
              <a:extLst>
                <a:ext uri="{FF2B5EF4-FFF2-40B4-BE49-F238E27FC236}">
                  <a16:creationId xmlns:a16="http://schemas.microsoft.com/office/drawing/2014/main" id="{22BE9AE7-AF76-816A-2FFE-A3F22BEA73A2}"/>
                </a:ext>
              </a:extLst>
            </p:cNvPr>
            <p:cNvSpPr/>
            <p:nvPr/>
          </p:nvSpPr>
          <p:spPr>
            <a:xfrm>
              <a:off x="7986232" y="7580886"/>
              <a:ext cx="1824749" cy="1824457"/>
            </a:xfrm>
            <a:custGeom>
              <a:avLst/>
              <a:gdLst>
                <a:gd name="connsiteX0" fmla="*/ 1201932 w 1824749"/>
                <a:gd name="connsiteY0" fmla="*/ 890 h 1824457"/>
                <a:gd name="connsiteX1" fmla="*/ 623158 w 1824749"/>
                <a:gd name="connsiteY1" fmla="*/ 890 h 1824457"/>
                <a:gd name="connsiteX2" fmla="*/ 623158 w 1824749"/>
                <a:gd name="connsiteY2" fmla="*/ 890 h 1824457"/>
                <a:gd name="connsiteX3" fmla="*/ 25716 w 1824749"/>
                <a:gd name="connsiteY3" fmla="*/ 441968 h 1824457"/>
                <a:gd name="connsiteX4" fmla="*/ 7360 w 1824749"/>
                <a:gd name="connsiteY4" fmla="*/ 523078 h 1824457"/>
                <a:gd name="connsiteX5" fmla="*/ 170 w 1824749"/>
                <a:gd name="connsiteY5" fmla="*/ 616743 h 1824457"/>
                <a:gd name="connsiteX6" fmla="*/ 170 w 1824749"/>
                <a:gd name="connsiteY6" fmla="*/ 1209257 h 1824457"/>
                <a:gd name="connsiteX7" fmla="*/ 623158 w 1824749"/>
                <a:gd name="connsiteY7" fmla="*/ 1825292 h 1824457"/>
                <a:gd name="connsiteX8" fmla="*/ 912545 w 1824749"/>
                <a:gd name="connsiteY8" fmla="*/ 1825347 h 1824457"/>
                <a:gd name="connsiteX9" fmla="*/ 1201932 w 1824749"/>
                <a:gd name="connsiteY9" fmla="*/ 1825274 h 1824457"/>
                <a:gd name="connsiteX10" fmla="*/ 1824919 w 1824749"/>
                <a:gd name="connsiteY10" fmla="*/ 1209239 h 1824457"/>
                <a:gd name="connsiteX11" fmla="*/ 1824919 w 1824749"/>
                <a:gd name="connsiteY11" fmla="*/ 616743 h 1824457"/>
                <a:gd name="connsiteX12" fmla="*/ 1201932 w 1824749"/>
                <a:gd name="connsiteY12" fmla="*/ 890 h 1824457"/>
                <a:gd name="connsiteX13" fmla="*/ 1551207 w 1824749"/>
                <a:gd name="connsiteY13" fmla="*/ 1209257 h 1824457"/>
                <a:gd name="connsiteX14" fmla="*/ 1201859 w 1824749"/>
                <a:gd name="connsiteY14" fmla="*/ 1551580 h 1824457"/>
                <a:gd name="connsiteX15" fmla="*/ 912545 w 1824749"/>
                <a:gd name="connsiteY15" fmla="*/ 1551635 h 1824457"/>
                <a:gd name="connsiteX16" fmla="*/ 623231 w 1824749"/>
                <a:gd name="connsiteY16" fmla="*/ 1551562 h 1824457"/>
                <a:gd name="connsiteX17" fmla="*/ 273882 w 1824749"/>
                <a:gd name="connsiteY17" fmla="*/ 1209257 h 1824457"/>
                <a:gd name="connsiteX18" fmla="*/ 273882 w 1824749"/>
                <a:gd name="connsiteY18" fmla="*/ 616743 h 1824457"/>
                <a:gd name="connsiteX19" fmla="*/ 316089 w 1824749"/>
                <a:gd name="connsiteY19" fmla="*/ 453774 h 1824457"/>
                <a:gd name="connsiteX20" fmla="*/ 422800 w 1824749"/>
                <a:gd name="connsiteY20" fmla="*/ 336607 h 1824457"/>
                <a:gd name="connsiteX21" fmla="*/ 623139 w 1824749"/>
                <a:gd name="connsiteY21" fmla="*/ 274602 h 1824457"/>
                <a:gd name="connsiteX22" fmla="*/ 1201932 w 1824749"/>
                <a:gd name="connsiteY22" fmla="*/ 274602 h 1824457"/>
                <a:gd name="connsiteX23" fmla="*/ 1551207 w 1824749"/>
                <a:gd name="connsiteY23" fmla="*/ 616743 h 1824457"/>
                <a:gd name="connsiteX24" fmla="*/ 1551207 w 1824749"/>
                <a:gd name="connsiteY24" fmla="*/ 1209257 h 182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24749" h="1824457">
                  <a:moveTo>
                    <a:pt x="1201932" y="890"/>
                  </a:moveTo>
                  <a:lnTo>
                    <a:pt x="623158" y="890"/>
                  </a:lnTo>
                  <a:lnTo>
                    <a:pt x="623158" y="890"/>
                  </a:lnTo>
                  <a:cubicBezTo>
                    <a:pt x="341088" y="890"/>
                    <a:pt x="102119" y="187252"/>
                    <a:pt x="25716" y="441968"/>
                  </a:cubicBezTo>
                  <a:cubicBezTo>
                    <a:pt x="17815" y="468318"/>
                    <a:pt x="11648" y="495397"/>
                    <a:pt x="7360" y="523078"/>
                  </a:cubicBezTo>
                  <a:cubicBezTo>
                    <a:pt x="2633" y="553625"/>
                    <a:pt x="170" y="584901"/>
                    <a:pt x="170" y="616743"/>
                  </a:cubicBezTo>
                  <a:lnTo>
                    <a:pt x="170" y="1209257"/>
                  </a:lnTo>
                  <a:cubicBezTo>
                    <a:pt x="170" y="1549007"/>
                    <a:pt x="279722" y="1825292"/>
                    <a:pt x="623158" y="1825292"/>
                  </a:cubicBezTo>
                  <a:lnTo>
                    <a:pt x="912545" y="1825347"/>
                  </a:lnTo>
                  <a:lnTo>
                    <a:pt x="1201932" y="1825274"/>
                  </a:lnTo>
                  <a:cubicBezTo>
                    <a:pt x="1545349" y="1825274"/>
                    <a:pt x="1824919" y="1548989"/>
                    <a:pt x="1824919" y="1209239"/>
                  </a:cubicBezTo>
                  <a:lnTo>
                    <a:pt x="1824919" y="616743"/>
                  </a:lnTo>
                  <a:cubicBezTo>
                    <a:pt x="1824919" y="277157"/>
                    <a:pt x="1545368" y="890"/>
                    <a:pt x="1201932" y="890"/>
                  </a:cubicBezTo>
                  <a:close/>
                  <a:moveTo>
                    <a:pt x="1551207" y="1209257"/>
                  </a:moveTo>
                  <a:cubicBezTo>
                    <a:pt x="1551207" y="1398009"/>
                    <a:pt x="1394534" y="1551580"/>
                    <a:pt x="1201859" y="1551580"/>
                  </a:cubicBezTo>
                  <a:lnTo>
                    <a:pt x="912545" y="1551635"/>
                  </a:lnTo>
                  <a:lnTo>
                    <a:pt x="623231" y="1551562"/>
                  </a:lnTo>
                  <a:cubicBezTo>
                    <a:pt x="430555" y="1551562"/>
                    <a:pt x="273882" y="1397991"/>
                    <a:pt x="273882" y="1209257"/>
                  </a:cubicBezTo>
                  <a:lnTo>
                    <a:pt x="273882" y="616743"/>
                  </a:lnTo>
                  <a:cubicBezTo>
                    <a:pt x="273882" y="557785"/>
                    <a:pt x="289174" y="502276"/>
                    <a:pt x="316089" y="453774"/>
                  </a:cubicBezTo>
                  <a:cubicBezTo>
                    <a:pt x="342000" y="407116"/>
                    <a:pt x="378659" y="366989"/>
                    <a:pt x="422800" y="336607"/>
                  </a:cubicBezTo>
                  <a:cubicBezTo>
                    <a:pt x="479550" y="297539"/>
                    <a:pt x="548653" y="274602"/>
                    <a:pt x="623139" y="274602"/>
                  </a:cubicBezTo>
                  <a:lnTo>
                    <a:pt x="1201932" y="274602"/>
                  </a:lnTo>
                  <a:cubicBezTo>
                    <a:pt x="1394534" y="274602"/>
                    <a:pt x="1551207" y="428082"/>
                    <a:pt x="1551207" y="616743"/>
                  </a:cubicBezTo>
                  <a:lnTo>
                    <a:pt x="1551207" y="1209257"/>
                  </a:lnTo>
                  <a:close/>
                </a:path>
              </a:pathLst>
            </a:custGeom>
            <a:grpFill/>
            <a:ln w="18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8" name="Полилиния 627">
              <a:extLst>
                <a:ext uri="{FF2B5EF4-FFF2-40B4-BE49-F238E27FC236}">
                  <a16:creationId xmlns:a16="http://schemas.microsoft.com/office/drawing/2014/main" id="{CD3EF387-C6C4-47BB-1201-CF6426525734}"/>
                </a:ext>
              </a:extLst>
            </p:cNvPr>
            <p:cNvSpPr/>
            <p:nvPr/>
          </p:nvSpPr>
          <p:spPr>
            <a:xfrm>
              <a:off x="8507480" y="3409885"/>
              <a:ext cx="782254" cy="782035"/>
            </a:xfrm>
            <a:custGeom>
              <a:avLst/>
              <a:gdLst>
                <a:gd name="connsiteX0" fmla="*/ 214174 w 782254"/>
                <a:gd name="connsiteY0" fmla="*/ 782205 h 782035"/>
                <a:gd name="connsiteX1" fmla="*/ 170 w 782254"/>
                <a:gd name="connsiteY1" fmla="*/ 572557 h 782035"/>
                <a:gd name="connsiteX2" fmla="*/ 170 w 782254"/>
                <a:gd name="connsiteY2" fmla="*/ 209709 h 782035"/>
                <a:gd name="connsiteX3" fmla="*/ 25985 w 782254"/>
                <a:gd name="connsiteY3" fmla="*/ 109913 h 782035"/>
                <a:gd name="connsiteX4" fmla="*/ 91363 w 782254"/>
                <a:gd name="connsiteY4" fmla="*/ 38169 h 782035"/>
                <a:gd name="connsiteX5" fmla="*/ 214057 w 782254"/>
                <a:gd name="connsiteY5" fmla="*/ 170 h 782035"/>
                <a:gd name="connsiteX6" fmla="*/ 568530 w 782254"/>
                <a:gd name="connsiteY6" fmla="*/ 170 h 782035"/>
                <a:gd name="connsiteX7" fmla="*/ 782424 w 782254"/>
                <a:gd name="connsiteY7" fmla="*/ 209701 h 782035"/>
                <a:gd name="connsiteX8" fmla="*/ 782424 w 782254"/>
                <a:gd name="connsiteY8" fmla="*/ 572550 h 782035"/>
                <a:gd name="connsiteX9" fmla="*/ 568530 w 782254"/>
                <a:gd name="connsiteY9" fmla="*/ 782198 h 782035"/>
                <a:gd name="connsiteX10" fmla="*/ 391297 w 782254"/>
                <a:gd name="connsiteY10" fmla="*/ 782198 h 782035"/>
                <a:gd name="connsiteX11" fmla="*/ 214174 w 782254"/>
                <a:gd name="connsiteY11" fmla="*/ 782198 h 78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2254" h="782035">
                  <a:moveTo>
                    <a:pt x="214174" y="782205"/>
                  </a:moveTo>
                  <a:cubicBezTo>
                    <a:pt x="96165" y="782205"/>
                    <a:pt x="170" y="688111"/>
                    <a:pt x="170" y="572557"/>
                  </a:cubicBezTo>
                  <a:lnTo>
                    <a:pt x="170" y="209709"/>
                  </a:lnTo>
                  <a:cubicBezTo>
                    <a:pt x="170" y="173610"/>
                    <a:pt x="9554" y="139638"/>
                    <a:pt x="25985" y="109913"/>
                  </a:cubicBezTo>
                  <a:cubicBezTo>
                    <a:pt x="41852" y="81306"/>
                    <a:pt x="64313" y="56719"/>
                    <a:pt x="91363" y="38169"/>
                  </a:cubicBezTo>
                  <a:cubicBezTo>
                    <a:pt x="126109" y="14254"/>
                    <a:pt x="168464" y="170"/>
                    <a:pt x="214057" y="170"/>
                  </a:cubicBezTo>
                  <a:lnTo>
                    <a:pt x="568530" y="170"/>
                  </a:lnTo>
                  <a:cubicBezTo>
                    <a:pt x="686429" y="170"/>
                    <a:pt x="782424" y="94155"/>
                    <a:pt x="782424" y="209701"/>
                  </a:cubicBezTo>
                  <a:lnTo>
                    <a:pt x="782424" y="572550"/>
                  </a:lnTo>
                  <a:cubicBezTo>
                    <a:pt x="782424" y="688095"/>
                    <a:pt x="686437" y="782198"/>
                    <a:pt x="568530" y="782198"/>
                  </a:cubicBezTo>
                  <a:lnTo>
                    <a:pt x="391297" y="782198"/>
                  </a:lnTo>
                  <a:lnTo>
                    <a:pt x="214174" y="782198"/>
                  </a:lnTo>
                  <a:close/>
                </a:path>
              </a:pathLst>
            </a:custGeom>
            <a:grpFill/>
            <a:ln w="7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9" name="Полилиния 628">
              <a:extLst>
                <a:ext uri="{FF2B5EF4-FFF2-40B4-BE49-F238E27FC236}">
                  <a16:creationId xmlns:a16="http://schemas.microsoft.com/office/drawing/2014/main" id="{CF58A253-3E49-3C59-4B6F-85240C3E7ACC}"/>
                </a:ext>
              </a:extLst>
            </p:cNvPr>
            <p:cNvSpPr/>
            <p:nvPr/>
          </p:nvSpPr>
          <p:spPr>
            <a:xfrm>
              <a:off x="13199692" y="3409885"/>
              <a:ext cx="782254" cy="782035"/>
            </a:xfrm>
            <a:custGeom>
              <a:avLst/>
              <a:gdLst>
                <a:gd name="connsiteX0" fmla="*/ 214894 w 782254"/>
                <a:gd name="connsiteY0" fmla="*/ 782205 h 782035"/>
                <a:gd name="connsiteX1" fmla="*/ 890 w 782254"/>
                <a:gd name="connsiteY1" fmla="*/ 572557 h 782035"/>
                <a:gd name="connsiteX2" fmla="*/ 890 w 782254"/>
                <a:gd name="connsiteY2" fmla="*/ 209709 h 782035"/>
                <a:gd name="connsiteX3" fmla="*/ 26705 w 782254"/>
                <a:gd name="connsiteY3" fmla="*/ 109913 h 782035"/>
                <a:gd name="connsiteX4" fmla="*/ 92083 w 782254"/>
                <a:gd name="connsiteY4" fmla="*/ 38169 h 782035"/>
                <a:gd name="connsiteX5" fmla="*/ 214777 w 782254"/>
                <a:gd name="connsiteY5" fmla="*/ 170 h 782035"/>
                <a:gd name="connsiteX6" fmla="*/ 569250 w 782254"/>
                <a:gd name="connsiteY6" fmla="*/ 170 h 782035"/>
                <a:gd name="connsiteX7" fmla="*/ 783144 w 782254"/>
                <a:gd name="connsiteY7" fmla="*/ 209701 h 782035"/>
                <a:gd name="connsiteX8" fmla="*/ 783144 w 782254"/>
                <a:gd name="connsiteY8" fmla="*/ 572550 h 782035"/>
                <a:gd name="connsiteX9" fmla="*/ 569250 w 782254"/>
                <a:gd name="connsiteY9" fmla="*/ 782198 h 782035"/>
                <a:gd name="connsiteX10" fmla="*/ 392017 w 782254"/>
                <a:gd name="connsiteY10" fmla="*/ 782198 h 782035"/>
                <a:gd name="connsiteX11" fmla="*/ 214894 w 782254"/>
                <a:gd name="connsiteY11" fmla="*/ 782198 h 78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2254" h="782035">
                  <a:moveTo>
                    <a:pt x="214894" y="782205"/>
                  </a:moveTo>
                  <a:cubicBezTo>
                    <a:pt x="96885" y="782205"/>
                    <a:pt x="890" y="688111"/>
                    <a:pt x="890" y="572557"/>
                  </a:cubicBezTo>
                  <a:lnTo>
                    <a:pt x="890" y="209709"/>
                  </a:lnTo>
                  <a:cubicBezTo>
                    <a:pt x="890" y="173610"/>
                    <a:pt x="10274" y="139638"/>
                    <a:pt x="26705" y="109913"/>
                  </a:cubicBezTo>
                  <a:cubicBezTo>
                    <a:pt x="42572" y="81306"/>
                    <a:pt x="65033" y="56719"/>
                    <a:pt x="92083" y="38169"/>
                  </a:cubicBezTo>
                  <a:cubicBezTo>
                    <a:pt x="126829" y="14254"/>
                    <a:pt x="169184" y="170"/>
                    <a:pt x="214777" y="170"/>
                  </a:cubicBezTo>
                  <a:lnTo>
                    <a:pt x="569250" y="170"/>
                  </a:lnTo>
                  <a:cubicBezTo>
                    <a:pt x="687149" y="170"/>
                    <a:pt x="783144" y="94155"/>
                    <a:pt x="783144" y="209701"/>
                  </a:cubicBezTo>
                  <a:lnTo>
                    <a:pt x="783144" y="572550"/>
                  </a:lnTo>
                  <a:cubicBezTo>
                    <a:pt x="783144" y="688095"/>
                    <a:pt x="687157" y="782198"/>
                    <a:pt x="569250" y="782198"/>
                  </a:cubicBezTo>
                  <a:lnTo>
                    <a:pt x="392017" y="782198"/>
                  </a:lnTo>
                  <a:lnTo>
                    <a:pt x="214894" y="782198"/>
                  </a:lnTo>
                  <a:close/>
                </a:path>
              </a:pathLst>
            </a:custGeom>
            <a:grpFill/>
            <a:ln w="7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0" name="Полилиния 629">
              <a:extLst>
                <a:ext uri="{FF2B5EF4-FFF2-40B4-BE49-F238E27FC236}">
                  <a16:creationId xmlns:a16="http://schemas.microsoft.com/office/drawing/2014/main" id="{6FC3E545-AC61-2DA3-F061-AE51DD14E308}"/>
                </a:ext>
              </a:extLst>
            </p:cNvPr>
            <p:cNvSpPr/>
            <p:nvPr/>
          </p:nvSpPr>
          <p:spPr>
            <a:xfrm>
              <a:off x="8507480" y="8102097"/>
              <a:ext cx="782254" cy="782035"/>
            </a:xfrm>
            <a:custGeom>
              <a:avLst/>
              <a:gdLst>
                <a:gd name="connsiteX0" fmla="*/ 214174 w 782254"/>
                <a:gd name="connsiteY0" fmla="*/ 782925 h 782035"/>
                <a:gd name="connsiteX1" fmla="*/ 170 w 782254"/>
                <a:gd name="connsiteY1" fmla="*/ 573277 h 782035"/>
                <a:gd name="connsiteX2" fmla="*/ 170 w 782254"/>
                <a:gd name="connsiteY2" fmla="*/ 210429 h 782035"/>
                <a:gd name="connsiteX3" fmla="*/ 25985 w 782254"/>
                <a:gd name="connsiteY3" fmla="*/ 110633 h 782035"/>
                <a:gd name="connsiteX4" fmla="*/ 91363 w 782254"/>
                <a:gd name="connsiteY4" fmla="*/ 38889 h 782035"/>
                <a:gd name="connsiteX5" fmla="*/ 214057 w 782254"/>
                <a:gd name="connsiteY5" fmla="*/ 890 h 782035"/>
                <a:gd name="connsiteX6" fmla="*/ 568530 w 782254"/>
                <a:gd name="connsiteY6" fmla="*/ 890 h 782035"/>
                <a:gd name="connsiteX7" fmla="*/ 782424 w 782254"/>
                <a:gd name="connsiteY7" fmla="*/ 210421 h 782035"/>
                <a:gd name="connsiteX8" fmla="*/ 782424 w 782254"/>
                <a:gd name="connsiteY8" fmla="*/ 573270 h 782035"/>
                <a:gd name="connsiteX9" fmla="*/ 568530 w 782254"/>
                <a:gd name="connsiteY9" fmla="*/ 782918 h 782035"/>
                <a:gd name="connsiteX10" fmla="*/ 391297 w 782254"/>
                <a:gd name="connsiteY10" fmla="*/ 782918 h 782035"/>
                <a:gd name="connsiteX11" fmla="*/ 214174 w 782254"/>
                <a:gd name="connsiteY11" fmla="*/ 782918 h 78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2254" h="782035">
                  <a:moveTo>
                    <a:pt x="214174" y="782925"/>
                  </a:moveTo>
                  <a:cubicBezTo>
                    <a:pt x="96165" y="782925"/>
                    <a:pt x="170" y="688831"/>
                    <a:pt x="170" y="573277"/>
                  </a:cubicBezTo>
                  <a:lnTo>
                    <a:pt x="170" y="210429"/>
                  </a:lnTo>
                  <a:cubicBezTo>
                    <a:pt x="170" y="174330"/>
                    <a:pt x="9554" y="140358"/>
                    <a:pt x="25985" y="110633"/>
                  </a:cubicBezTo>
                  <a:cubicBezTo>
                    <a:pt x="41852" y="82026"/>
                    <a:pt x="64313" y="57439"/>
                    <a:pt x="91363" y="38889"/>
                  </a:cubicBezTo>
                  <a:cubicBezTo>
                    <a:pt x="126109" y="14974"/>
                    <a:pt x="168464" y="890"/>
                    <a:pt x="214057" y="890"/>
                  </a:cubicBezTo>
                  <a:lnTo>
                    <a:pt x="568530" y="890"/>
                  </a:lnTo>
                  <a:cubicBezTo>
                    <a:pt x="686429" y="890"/>
                    <a:pt x="782424" y="94875"/>
                    <a:pt x="782424" y="210421"/>
                  </a:cubicBezTo>
                  <a:lnTo>
                    <a:pt x="782424" y="573270"/>
                  </a:lnTo>
                  <a:cubicBezTo>
                    <a:pt x="782424" y="688815"/>
                    <a:pt x="686437" y="782918"/>
                    <a:pt x="568530" y="782918"/>
                  </a:cubicBezTo>
                  <a:lnTo>
                    <a:pt x="391297" y="782918"/>
                  </a:lnTo>
                  <a:lnTo>
                    <a:pt x="214174" y="782918"/>
                  </a:lnTo>
                  <a:close/>
                </a:path>
              </a:pathLst>
            </a:custGeom>
            <a:grpFill/>
            <a:ln w="7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633" name="Группа 632">
            <a:extLst>
              <a:ext uri="{FF2B5EF4-FFF2-40B4-BE49-F238E27FC236}">
                <a16:creationId xmlns:a16="http://schemas.microsoft.com/office/drawing/2014/main" id="{38102065-4079-B472-5A15-E42FC04879FE}"/>
              </a:ext>
            </a:extLst>
          </p:cNvPr>
          <p:cNvGrpSpPr/>
          <p:nvPr/>
        </p:nvGrpSpPr>
        <p:grpSpPr>
          <a:xfrm>
            <a:off x="1313682" y="7835915"/>
            <a:ext cx="1085508" cy="623481"/>
            <a:chOff x="1313682" y="7889684"/>
            <a:chExt cx="1085508" cy="623481"/>
          </a:xfrm>
        </p:grpSpPr>
        <p:sp>
          <p:nvSpPr>
            <p:cNvPr id="631" name="TextBox 630">
              <a:extLst>
                <a:ext uri="{FF2B5EF4-FFF2-40B4-BE49-F238E27FC236}">
                  <a16:creationId xmlns:a16="http://schemas.microsoft.com/office/drawing/2014/main" id="{375EA53C-BF5E-9958-5ABA-5A37C5C61858}"/>
                </a:ext>
              </a:extLst>
            </p:cNvPr>
            <p:cNvSpPr txBox="1"/>
            <p:nvPr/>
          </p:nvSpPr>
          <p:spPr>
            <a:xfrm flipH="1">
              <a:off x="1313682" y="7889684"/>
              <a:ext cx="10855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chemeClr val="bg1"/>
                  </a:solidFill>
                  <a:latin typeface="GILROY-SEMIBOLD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Подробнее </a:t>
              </a:r>
              <a:br>
                <a:rPr lang="ru-RU" sz="1100" b="1" dirty="0">
                  <a:solidFill>
                    <a:schemeClr val="bg1"/>
                  </a:solidFill>
                  <a:latin typeface="GILROY-SEMIBOLD" pitchFamily="2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100" b="1" dirty="0">
                  <a:solidFill>
                    <a:schemeClr val="bg1"/>
                  </a:solidFill>
                  <a:latin typeface="GILROY-SEMIBOLD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о </a:t>
              </a:r>
              <a:r>
                <a:rPr lang="en-GB" sz="1100" b="1" dirty="0">
                  <a:solidFill>
                    <a:schemeClr val="bg1"/>
                  </a:solidFill>
                  <a:latin typeface="GILROY-SEMIBOLD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ROBIN</a:t>
              </a:r>
              <a:endParaRPr lang="ru-RU" sz="1100" b="1" dirty="0">
                <a:solidFill>
                  <a:schemeClr val="bg1"/>
                </a:solidFill>
                <a:latin typeface="GILROY-SEMIBOLD" pitchFamily="2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32" name="TextBox 631">
              <a:extLst>
                <a:ext uri="{FF2B5EF4-FFF2-40B4-BE49-F238E27FC236}">
                  <a16:creationId xmlns:a16="http://schemas.microsoft.com/office/drawing/2014/main" id="{FC7F0C60-EC83-D41C-EC1F-73376782193A}"/>
                </a:ext>
              </a:extLst>
            </p:cNvPr>
            <p:cNvSpPr txBox="1"/>
            <p:nvPr/>
          </p:nvSpPr>
          <p:spPr>
            <a:xfrm flipH="1">
              <a:off x="1313682" y="8251555"/>
              <a:ext cx="10262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err="1">
                  <a:solidFill>
                    <a:schemeClr val="bg1"/>
                  </a:solidFill>
                  <a:latin typeface="Gilroy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rpa-robin.ru</a:t>
              </a:r>
              <a:endParaRPr lang="ru-RU" sz="1100" dirty="0">
                <a:solidFill>
                  <a:schemeClr val="bg1"/>
                </a:solidFill>
                <a:latin typeface="Gilroy" pitchFamily="2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826975"/>
      </p:ext>
    </p:extLst>
  </p:cSld>
  <p:clrMapOvr>
    <a:masterClrMapping/>
  </p:clrMapOvr>
</p:sld>
</file>

<file path=ppt/theme/theme1.xml><?xml version="1.0" encoding="utf-8"?>
<a:theme xmlns:a="http://schemas.openxmlformats.org/drawingml/2006/main" name="SL Soft">
  <a:themeElements>
    <a:clrScheme name="SL Soft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32F57"/>
      </a:accent1>
      <a:accent2>
        <a:srgbClr val="A20C33"/>
      </a:accent2>
      <a:accent3>
        <a:srgbClr val="A5A8AB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 Soft" id="{114DF2E9-D614-7C41-8685-8BA5AFB452D0}" vid="{165819D8-B5B8-9645-B60F-24FAEC9DD60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6776F2D1798824AA4CD1B28EBC78D77" ma:contentTypeVersion="9" ma:contentTypeDescription="Создание документа." ma:contentTypeScope="" ma:versionID="64b0433f22049fe1f15b69e5a07980ac">
  <xsd:schema xmlns:xsd="http://www.w3.org/2001/XMLSchema" xmlns:xs="http://www.w3.org/2001/XMLSchema" xmlns:p="http://schemas.microsoft.com/office/2006/metadata/properties" xmlns:ns2="bac400c5-d1bf-4f37-809e-e460d8d7df9a" xmlns:ns3="6932e85d-99b2-4af6-a969-6653a13425bc" targetNamespace="http://schemas.microsoft.com/office/2006/metadata/properties" ma:root="true" ma:fieldsID="dcbc10cd9b038ed10bc63f9968c6c0c7" ns2:_="" ns3:_="">
    <xsd:import namespace="bac400c5-d1bf-4f37-809e-e460d8d7df9a"/>
    <xsd:import namespace="6932e85d-99b2-4af6-a969-6653a13425b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LengthInSeconds" minOccurs="0"/>
                <xsd:element ref="ns3:_x043a__x043e__x043c__x043c__x0435__x043d__x0442__x0430__x0440__x0438__x0438_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400c5-d1bf-4f37-809e-e460d8d7df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32e85d-99b2-4af6-a969-6653a13425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_x043a__x043e__x043c__x043c__x0435__x043d__x0442__x0430__x0440__x0438__x0438_" ma:index="14" nillable="true" ma:displayName="комментарии" ma:format="Dropdown" ma:internalName="_x043a__x043e__x043c__x043c__x0435__x043d__x0442__x0430__x0440__x0438__x0438_">
      <xsd:simpleType>
        <xsd:restriction base="dms:Text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3a__x043e__x043c__x043c__x0435__x043d__x0442__x0430__x0440__x0438__x0438_ xmlns="6932e85d-99b2-4af6-a969-6653a13425bc" xsi:nil="true"/>
  </documentManagement>
</p:properties>
</file>

<file path=customXml/itemProps1.xml><?xml version="1.0" encoding="utf-8"?>
<ds:datastoreItem xmlns:ds="http://schemas.openxmlformats.org/officeDocument/2006/customXml" ds:itemID="{F97701B8-FC4D-4064-82FF-8BB19C074E65}"/>
</file>

<file path=customXml/itemProps2.xml><?xml version="1.0" encoding="utf-8"?>
<ds:datastoreItem xmlns:ds="http://schemas.openxmlformats.org/officeDocument/2006/customXml" ds:itemID="{85A7AECF-8FD2-477E-8021-D1CD5A6C3F3B}"/>
</file>

<file path=customXml/itemProps3.xml><?xml version="1.0" encoding="utf-8"?>
<ds:datastoreItem xmlns:ds="http://schemas.openxmlformats.org/officeDocument/2006/customXml" ds:itemID="{54EB066E-4C86-404D-9D5A-49D587BC541B}"/>
</file>

<file path=docProps/app.xml><?xml version="1.0" encoding="utf-8"?>
<Properties xmlns="http://schemas.openxmlformats.org/officeDocument/2006/extended-properties" xmlns:vt="http://schemas.openxmlformats.org/officeDocument/2006/docPropsVTypes">
  <Template>SL Soft</Template>
  <TotalTime>628</TotalTime>
  <Words>260</Words>
  <Application>Microsoft Office PowerPoint</Application>
  <PresentationFormat>Произвольный</PresentationFormat>
  <Paragraphs>79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Gilroy</vt:lpstr>
      <vt:lpstr>GILROY-SEMIBOLD</vt:lpstr>
      <vt:lpstr>GILROY-SEMIBOLD</vt:lpstr>
      <vt:lpstr>Verdana</vt:lpstr>
      <vt:lpstr>Arial</vt:lpstr>
      <vt:lpstr>Calibri</vt:lpstr>
      <vt:lpstr>SL Soft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Дарья Протасова</cp:lastModifiedBy>
  <cp:revision>38</cp:revision>
  <cp:lastPrinted>2023-09-26T13:05:35Z</cp:lastPrinted>
  <dcterms:created xsi:type="dcterms:W3CDTF">2023-09-26T09:30:11Z</dcterms:created>
  <dcterms:modified xsi:type="dcterms:W3CDTF">2023-09-27T15:03:27Z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0x01010026776F2D1798824AA4CD1B28EBC78D77</vt:lpwstr>
  </property>
</Properties>
</file>